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media/image1.jpeg" ContentType="image/jpeg"/>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media/image2.jpeg" ContentType="image/jpeg"/>
  <Override PartName="/ppt/theme/theme2.xml" ContentType="application/vnd.openxmlformats-officedocument.them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b="0" baseline="0" cap="none" i="0" spc="0" strike="noStrike" sz="3800" u="none" kumimoji="0" normalizeH="0">
        <a:ln>
          <a:noFill/>
        </a:ln>
        <a:solidFill>
          <a:srgbClr val="EBEBEB"/>
        </a:solidFill>
        <a:effectLst>
          <a:outerShdw sx="100000" sy="100000" kx="0" ky="0" algn="b" rotWithShape="0" blurRad="50800" dist="25400" dir="5400000">
            <a:srgbClr val="000000"/>
          </a:outerShdw>
        </a:effectLst>
        <a:uFillTx/>
        <a:latin typeface="Helvetica Neue Medium"/>
        <a:ea typeface="Helvetica Neue Medium"/>
        <a:cs typeface="Helvetica Neue Medium"/>
        <a:sym typeface="Helvetica Neue Medium"/>
      </a:defRPr>
    </a:lvl1pPr>
    <a:lvl2pPr marL="0" marR="0" indent="228600" algn="ctr" defTabSz="584200" rtl="0" fontAlgn="auto" latinLnBrk="0" hangingPunct="0">
      <a:lnSpc>
        <a:spcPct val="100000"/>
      </a:lnSpc>
      <a:spcBef>
        <a:spcPts val="0"/>
      </a:spcBef>
      <a:spcAft>
        <a:spcPts val="0"/>
      </a:spcAft>
      <a:buClrTx/>
      <a:buSzTx/>
      <a:buFontTx/>
      <a:buNone/>
      <a:tabLst/>
      <a:defRPr b="0" baseline="0" cap="none" i="0" spc="0" strike="noStrike" sz="3800" u="none" kumimoji="0" normalizeH="0">
        <a:ln>
          <a:noFill/>
        </a:ln>
        <a:solidFill>
          <a:srgbClr val="EBEBEB"/>
        </a:solidFill>
        <a:effectLst>
          <a:outerShdw sx="100000" sy="100000" kx="0" ky="0" algn="b" rotWithShape="0" blurRad="50800" dist="25400" dir="5400000">
            <a:srgbClr val="000000"/>
          </a:outerShdw>
        </a:effectLst>
        <a:uFillTx/>
        <a:latin typeface="Helvetica Neue Medium"/>
        <a:ea typeface="Helvetica Neue Medium"/>
        <a:cs typeface="Helvetica Neue Medium"/>
        <a:sym typeface="Helvetica Neue Medium"/>
      </a:defRPr>
    </a:lvl2pPr>
    <a:lvl3pPr marL="0" marR="0" indent="457200" algn="ctr" defTabSz="584200" rtl="0" fontAlgn="auto" latinLnBrk="0" hangingPunct="0">
      <a:lnSpc>
        <a:spcPct val="100000"/>
      </a:lnSpc>
      <a:spcBef>
        <a:spcPts val="0"/>
      </a:spcBef>
      <a:spcAft>
        <a:spcPts val="0"/>
      </a:spcAft>
      <a:buClrTx/>
      <a:buSzTx/>
      <a:buFontTx/>
      <a:buNone/>
      <a:tabLst/>
      <a:defRPr b="0" baseline="0" cap="none" i="0" spc="0" strike="noStrike" sz="3800" u="none" kumimoji="0" normalizeH="0">
        <a:ln>
          <a:noFill/>
        </a:ln>
        <a:solidFill>
          <a:srgbClr val="EBEBEB"/>
        </a:solidFill>
        <a:effectLst>
          <a:outerShdw sx="100000" sy="100000" kx="0" ky="0" algn="b" rotWithShape="0" blurRad="50800" dist="25400" dir="5400000">
            <a:srgbClr val="000000"/>
          </a:outerShdw>
        </a:effectLst>
        <a:uFillTx/>
        <a:latin typeface="Helvetica Neue Medium"/>
        <a:ea typeface="Helvetica Neue Medium"/>
        <a:cs typeface="Helvetica Neue Medium"/>
        <a:sym typeface="Helvetica Neue Medium"/>
      </a:defRPr>
    </a:lvl3pPr>
    <a:lvl4pPr marL="0" marR="0" indent="685800" algn="ctr" defTabSz="584200" rtl="0" fontAlgn="auto" latinLnBrk="0" hangingPunct="0">
      <a:lnSpc>
        <a:spcPct val="100000"/>
      </a:lnSpc>
      <a:spcBef>
        <a:spcPts val="0"/>
      </a:spcBef>
      <a:spcAft>
        <a:spcPts val="0"/>
      </a:spcAft>
      <a:buClrTx/>
      <a:buSzTx/>
      <a:buFontTx/>
      <a:buNone/>
      <a:tabLst/>
      <a:defRPr b="0" baseline="0" cap="none" i="0" spc="0" strike="noStrike" sz="3800" u="none" kumimoji="0" normalizeH="0">
        <a:ln>
          <a:noFill/>
        </a:ln>
        <a:solidFill>
          <a:srgbClr val="EBEBEB"/>
        </a:solidFill>
        <a:effectLst>
          <a:outerShdw sx="100000" sy="100000" kx="0" ky="0" algn="b" rotWithShape="0" blurRad="50800" dist="25400" dir="5400000">
            <a:srgbClr val="000000"/>
          </a:outerShdw>
        </a:effectLst>
        <a:uFillTx/>
        <a:latin typeface="Helvetica Neue Medium"/>
        <a:ea typeface="Helvetica Neue Medium"/>
        <a:cs typeface="Helvetica Neue Medium"/>
        <a:sym typeface="Helvetica Neue Medium"/>
      </a:defRPr>
    </a:lvl4pPr>
    <a:lvl5pPr marL="0" marR="0" indent="914400" algn="ctr" defTabSz="584200" rtl="0" fontAlgn="auto" latinLnBrk="0" hangingPunct="0">
      <a:lnSpc>
        <a:spcPct val="100000"/>
      </a:lnSpc>
      <a:spcBef>
        <a:spcPts val="0"/>
      </a:spcBef>
      <a:spcAft>
        <a:spcPts val="0"/>
      </a:spcAft>
      <a:buClrTx/>
      <a:buSzTx/>
      <a:buFontTx/>
      <a:buNone/>
      <a:tabLst/>
      <a:defRPr b="0" baseline="0" cap="none" i="0" spc="0" strike="noStrike" sz="3800" u="none" kumimoji="0" normalizeH="0">
        <a:ln>
          <a:noFill/>
        </a:ln>
        <a:solidFill>
          <a:srgbClr val="EBEBEB"/>
        </a:solidFill>
        <a:effectLst>
          <a:outerShdw sx="100000" sy="100000" kx="0" ky="0" algn="b" rotWithShape="0" blurRad="50800" dist="25400" dir="5400000">
            <a:srgbClr val="000000"/>
          </a:outerShdw>
        </a:effectLst>
        <a:uFillTx/>
        <a:latin typeface="Helvetica Neue Medium"/>
        <a:ea typeface="Helvetica Neue Medium"/>
        <a:cs typeface="Helvetica Neue Medium"/>
        <a:sym typeface="Helvetica Neue Medium"/>
      </a:defRPr>
    </a:lvl5pPr>
    <a:lvl6pPr marL="0" marR="0" indent="1143000" algn="ctr" defTabSz="584200" rtl="0" fontAlgn="auto" latinLnBrk="0" hangingPunct="0">
      <a:lnSpc>
        <a:spcPct val="100000"/>
      </a:lnSpc>
      <a:spcBef>
        <a:spcPts val="0"/>
      </a:spcBef>
      <a:spcAft>
        <a:spcPts val="0"/>
      </a:spcAft>
      <a:buClrTx/>
      <a:buSzTx/>
      <a:buFontTx/>
      <a:buNone/>
      <a:tabLst/>
      <a:defRPr b="0" baseline="0" cap="none" i="0" spc="0" strike="noStrike" sz="3800" u="none" kumimoji="0" normalizeH="0">
        <a:ln>
          <a:noFill/>
        </a:ln>
        <a:solidFill>
          <a:srgbClr val="EBEBEB"/>
        </a:solidFill>
        <a:effectLst>
          <a:outerShdw sx="100000" sy="100000" kx="0" ky="0" algn="b" rotWithShape="0" blurRad="50800" dist="25400" dir="5400000">
            <a:srgbClr val="000000"/>
          </a:outerShdw>
        </a:effectLst>
        <a:uFillTx/>
        <a:latin typeface="Helvetica Neue Medium"/>
        <a:ea typeface="Helvetica Neue Medium"/>
        <a:cs typeface="Helvetica Neue Medium"/>
        <a:sym typeface="Helvetica Neue Medium"/>
      </a:defRPr>
    </a:lvl6pPr>
    <a:lvl7pPr marL="0" marR="0" indent="1371600" algn="ctr" defTabSz="584200" rtl="0" fontAlgn="auto" latinLnBrk="0" hangingPunct="0">
      <a:lnSpc>
        <a:spcPct val="100000"/>
      </a:lnSpc>
      <a:spcBef>
        <a:spcPts val="0"/>
      </a:spcBef>
      <a:spcAft>
        <a:spcPts val="0"/>
      </a:spcAft>
      <a:buClrTx/>
      <a:buSzTx/>
      <a:buFontTx/>
      <a:buNone/>
      <a:tabLst/>
      <a:defRPr b="0" baseline="0" cap="none" i="0" spc="0" strike="noStrike" sz="3800" u="none" kumimoji="0" normalizeH="0">
        <a:ln>
          <a:noFill/>
        </a:ln>
        <a:solidFill>
          <a:srgbClr val="EBEBEB"/>
        </a:solidFill>
        <a:effectLst>
          <a:outerShdw sx="100000" sy="100000" kx="0" ky="0" algn="b" rotWithShape="0" blurRad="50800" dist="25400" dir="5400000">
            <a:srgbClr val="000000"/>
          </a:outerShdw>
        </a:effectLst>
        <a:uFillTx/>
        <a:latin typeface="Helvetica Neue Medium"/>
        <a:ea typeface="Helvetica Neue Medium"/>
        <a:cs typeface="Helvetica Neue Medium"/>
        <a:sym typeface="Helvetica Neue Medium"/>
      </a:defRPr>
    </a:lvl7pPr>
    <a:lvl8pPr marL="0" marR="0" indent="1600200" algn="ctr" defTabSz="584200" rtl="0" fontAlgn="auto" latinLnBrk="0" hangingPunct="0">
      <a:lnSpc>
        <a:spcPct val="100000"/>
      </a:lnSpc>
      <a:spcBef>
        <a:spcPts val="0"/>
      </a:spcBef>
      <a:spcAft>
        <a:spcPts val="0"/>
      </a:spcAft>
      <a:buClrTx/>
      <a:buSzTx/>
      <a:buFontTx/>
      <a:buNone/>
      <a:tabLst/>
      <a:defRPr b="0" baseline="0" cap="none" i="0" spc="0" strike="noStrike" sz="3800" u="none" kumimoji="0" normalizeH="0">
        <a:ln>
          <a:noFill/>
        </a:ln>
        <a:solidFill>
          <a:srgbClr val="EBEBEB"/>
        </a:solidFill>
        <a:effectLst>
          <a:outerShdw sx="100000" sy="100000" kx="0" ky="0" algn="b" rotWithShape="0" blurRad="50800" dist="25400" dir="5400000">
            <a:srgbClr val="000000"/>
          </a:outerShdw>
        </a:effectLst>
        <a:uFillTx/>
        <a:latin typeface="Helvetica Neue Medium"/>
        <a:ea typeface="Helvetica Neue Medium"/>
        <a:cs typeface="Helvetica Neue Medium"/>
        <a:sym typeface="Helvetica Neue Medium"/>
      </a:defRPr>
    </a:lvl8pPr>
    <a:lvl9pPr marL="0" marR="0" indent="1828800" algn="ctr" defTabSz="584200" rtl="0" fontAlgn="auto" latinLnBrk="0" hangingPunct="0">
      <a:lnSpc>
        <a:spcPct val="100000"/>
      </a:lnSpc>
      <a:spcBef>
        <a:spcPts val="0"/>
      </a:spcBef>
      <a:spcAft>
        <a:spcPts val="0"/>
      </a:spcAft>
      <a:buClrTx/>
      <a:buSzTx/>
      <a:buFontTx/>
      <a:buNone/>
      <a:tabLst/>
      <a:defRPr b="0" baseline="0" cap="none" i="0" spc="0" strike="noStrike" sz="3800" u="none" kumimoji="0" normalizeH="0">
        <a:ln>
          <a:noFill/>
        </a:ln>
        <a:solidFill>
          <a:srgbClr val="EBEBEB"/>
        </a:solidFill>
        <a:effectLst>
          <a:outerShdw sx="100000" sy="100000" kx="0" ky="0" algn="b" rotWithShape="0" blurRad="50800" dist="25400" dir="5400000">
            <a:srgbClr val="000000"/>
          </a:outerShdw>
        </a:effectLst>
        <a:uFillTx/>
        <a:latin typeface="Helvetica Neue Medium"/>
        <a:ea typeface="Helvetica Neue Medium"/>
        <a:cs typeface="Helvetica Neue Medium"/>
        <a:sym typeface="Helvetica Neue Medium"/>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FFFFFF"/>
        </a:fontRef>
        <a:srgbClr val="FFFFFF"/>
      </a:tcTxStyle>
      <a:tcStyle>
        <a:tcBdr>
          <a:left>
            <a:ln w="12700" cap="flat">
              <a:noFill/>
              <a:miter lim="400000"/>
            </a:ln>
          </a:left>
          <a:right>
            <a:ln w="12700" cap="flat">
              <a:noFill/>
              <a:miter lim="400000"/>
            </a:ln>
          </a:right>
          <a:top>
            <a:ln w="6350" cap="flat">
              <a:solidFill>
                <a:srgbClr val="F0F0F0"/>
              </a:solidFill>
              <a:prstDash val="solid"/>
              <a:miter lim="400000"/>
            </a:ln>
          </a:top>
          <a:bottom>
            <a:ln w="6350" cap="flat">
              <a:solidFill>
                <a:srgbClr val="F0F0F0"/>
              </a:solidFill>
              <a:prstDash val="solid"/>
              <a:miter lim="400000"/>
            </a:ln>
          </a:bottom>
          <a:insideH>
            <a:ln w="6350" cap="flat">
              <a:solidFill>
                <a:srgbClr val="F0F0F0"/>
              </a:solidFill>
              <a:prstDash val="solid"/>
              <a:miter lim="400000"/>
            </a:ln>
          </a:insideH>
          <a:insideV>
            <a:ln w="12700" cap="flat">
              <a:noFill/>
              <a:miter lim="400000"/>
            </a:ln>
          </a:insideV>
        </a:tcBdr>
        <a:fill>
          <a:solidFill>
            <a:srgbClr val="6D6D6D">
              <a:alpha val="41000"/>
            </a:srgbClr>
          </a:solidFill>
        </a:fill>
      </a:tcStyle>
    </a:wholeTbl>
    <a:band2H>
      <a:tcTxStyle b="def" i="def"/>
      <a:tcStyle>
        <a:tcBdr/>
        <a:fill>
          <a:solidFill>
            <a:srgbClr val="4E4E4E">
              <a:alpha val="41000"/>
            </a:srgbClr>
          </a:solidFill>
        </a:fill>
      </a:tcStyle>
    </a:band2H>
    <a:firstCol>
      <a:tcTxStyle b="off" i="off">
        <a:font>
          <a:latin typeface="Helvetica Neue Medium"/>
          <a:ea typeface="Helvetica Neue Medium"/>
          <a:cs typeface="Helvetica Neue Medium"/>
        </a:font>
        <a:srgbClr val="FFFFFF"/>
      </a:tcTxStyle>
      <a:tcStyle>
        <a:tcBdr>
          <a:left>
            <a:ln w="12700" cap="flat">
              <a:solidFill>
                <a:srgbClr val="F0F0F0"/>
              </a:solidFill>
              <a:prstDash val="solid"/>
              <a:miter lim="400000"/>
            </a:ln>
          </a:left>
          <a:right>
            <a:ln w="12700" cap="flat">
              <a:noFill/>
              <a:miter lim="400000"/>
            </a:ln>
          </a:right>
          <a:top>
            <a:ln w="6350" cap="flat">
              <a:solidFill>
                <a:srgbClr val="F0F0F0"/>
              </a:solidFill>
              <a:prstDash val="solid"/>
              <a:miter lim="400000"/>
            </a:ln>
          </a:top>
          <a:bottom>
            <a:ln w="6350" cap="flat">
              <a:solidFill>
                <a:srgbClr val="F0F0F0"/>
              </a:solidFill>
              <a:prstDash val="solid"/>
              <a:miter lim="400000"/>
            </a:ln>
          </a:bottom>
          <a:insideH>
            <a:ln w="6350" cap="flat">
              <a:solidFill>
                <a:srgbClr val="F0F0F0"/>
              </a:solidFill>
              <a:prstDash val="solid"/>
              <a:miter lim="400000"/>
            </a:ln>
          </a:insideH>
          <a:insideV>
            <a:ln w="12700" cap="flat">
              <a:noFill/>
              <a:miter lim="400000"/>
            </a:ln>
          </a:insideV>
        </a:tcBdr>
        <a:fill>
          <a:solidFill>
            <a:srgbClr val="656565">
              <a:alpha val="75000"/>
            </a:srgbClr>
          </a:solidFill>
        </a:fill>
      </a:tcStyle>
    </a:firstCol>
    <a:lastRow>
      <a:tcTxStyle b="off" i="off">
        <a:font>
          <a:latin typeface="Helvetica Neue Medium"/>
          <a:ea typeface="Helvetica Neue Medium"/>
          <a:cs typeface="Helvetica Neue Medium"/>
        </a:font>
        <a:srgbClr val="FFFFFF"/>
      </a:tcTxStyle>
      <a:tcStyle>
        <a:tcBdr>
          <a:left>
            <a:ln w="12700" cap="flat">
              <a:noFill/>
              <a:miter lim="400000"/>
            </a:ln>
          </a:left>
          <a:right>
            <a:ln w="12700" cap="flat">
              <a:noFill/>
              <a:miter lim="400000"/>
            </a:ln>
          </a:right>
          <a:top>
            <a:ln w="25400" cap="flat">
              <a:solidFill>
                <a:srgbClr val="F0F0F0"/>
              </a:solidFill>
              <a:prstDash val="solid"/>
              <a:miter lim="400000"/>
            </a:ln>
          </a:top>
          <a:bottom>
            <a:ln w="12700" cap="flat">
              <a:solidFill>
                <a:srgbClr val="F0F0F0"/>
              </a:solidFill>
              <a:prstDash val="solid"/>
              <a:miter lim="400000"/>
            </a:ln>
          </a:bottom>
          <a:insideH>
            <a:ln w="12700" cap="flat">
              <a:solidFill>
                <a:srgbClr val="F3F1DF"/>
              </a:solidFill>
              <a:prstDash val="solid"/>
              <a:miter lim="400000"/>
            </a:ln>
          </a:insideH>
          <a:insideV>
            <a:ln w="12700" cap="flat">
              <a:noFill/>
              <a:miter lim="400000"/>
            </a:ln>
          </a:insideV>
        </a:tcBdr>
        <a:fill>
          <a:solidFill>
            <a:srgbClr val="1861A1">
              <a:alpha val="80000"/>
            </a:srgbClr>
          </a:solidFill>
        </a:fill>
      </a:tcStyle>
    </a:lastRow>
    <a:firstRow>
      <a:tcTxStyle b="off" i="off">
        <a:font>
          <a:latin typeface="Helvetica Neue Medium"/>
          <a:ea typeface="Helvetica Neue Medium"/>
          <a:cs typeface="Helvetica Neue Medium"/>
        </a:font>
        <a:srgbClr val="FFFFFF"/>
      </a:tcTxStyle>
      <a:tcStyle>
        <a:tcBdr>
          <a:left>
            <a:ln w="12700" cap="flat">
              <a:noFill/>
              <a:miter lim="400000"/>
            </a:ln>
          </a:left>
          <a:right>
            <a:ln w="12700" cap="flat">
              <a:noFill/>
              <a:miter lim="400000"/>
            </a:ln>
          </a:right>
          <a:top>
            <a:ln w="12700" cap="flat">
              <a:solidFill>
                <a:srgbClr val="F0F0F0"/>
              </a:solidFill>
              <a:prstDash val="solid"/>
              <a:miter lim="400000"/>
            </a:ln>
          </a:top>
          <a:bottom>
            <a:ln w="25400" cap="flat">
              <a:solidFill>
                <a:srgbClr val="F0F0F0"/>
              </a:solidFill>
              <a:prstDash val="solid"/>
              <a:miter lim="400000"/>
            </a:ln>
          </a:bottom>
          <a:insideH>
            <a:ln w="12700" cap="flat">
              <a:solidFill>
                <a:srgbClr val="F3F1DF"/>
              </a:solidFill>
              <a:prstDash val="solid"/>
              <a:miter lim="400000"/>
            </a:ln>
          </a:insideH>
          <a:insideV>
            <a:ln w="12700" cap="flat">
              <a:noFill/>
              <a:miter lim="400000"/>
            </a:ln>
          </a:insideV>
        </a:tcBdr>
        <a:fill>
          <a:solidFill>
            <a:srgbClr val="1861A1">
              <a:alpha val="80000"/>
            </a:srgbClr>
          </a:solidFill>
        </a:fill>
      </a:tcStyle>
    </a:firstRow>
  </a:tblStyle>
  <a:tblStyle styleId="{C7B018BB-80A7-4F77-B60F-C8B233D01FF8}" styleName="">
    <a:tblBg/>
    <a:wholeTbl>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6D6D6D">
              <a:alpha val="41000"/>
            </a:srgbClr>
          </a:solidFill>
        </a:fill>
      </a:tcStyle>
    </a:wholeTbl>
    <a:band2H>
      <a:tcTxStyle b="def" i="def"/>
      <a:tcStyle>
        <a:tcBdr/>
        <a:fill>
          <a:solidFill>
            <a:srgbClr val="909090">
              <a:alpha val="41000"/>
            </a:srgbClr>
          </a:solidFill>
        </a:fill>
      </a:tcStyle>
    </a:band2H>
    <a:firstCol>
      <a:tcTxStyle b="off" i="off">
        <a:font>
          <a:latin typeface="Helvetica Neue Medium"/>
          <a:ea typeface="Helvetica Neue Medium"/>
          <a:cs typeface="Helvetica Neue Medium"/>
        </a:font>
        <a:srgbClr val="FFFFFF"/>
      </a:tcTxStyle>
      <a:tcStyle>
        <a:tcBdr>
          <a:left>
            <a:ln w="6350" cap="flat">
              <a:solidFill>
                <a:srgbClr val="484745"/>
              </a:solidFill>
              <a:prstDash val="solid"/>
              <a:miter lim="400000"/>
            </a:ln>
          </a:left>
          <a:right>
            <a:ln w="6350" cap="flat">
              <a:solidFill>
                <a:srgbClr val="5E5D5B"/>
              </a:solidFill>
              <a:prstDash val="solid"/>
              <a:miter lim="400000"/>
            </a:ln>
          </a:right>
          <a:top>
            <a:ln w="12700" cap="flat">
              <a:noFill/>
              <a:miter lim="400000"/>
            </a:ln>
          </a:top>
          <a:bottom>
            <a:ln w="12700" cap="flat">
              <a:noFill/>
              <a:miter lim="400000"/>
            </a:ln>
          </a:bottom>
          <a:insideH>
            <a:ln w="12700" cap="flat">
              <a:noFill/>
              <a:miter lim="400000"/>
            </a:ln>
          </a:insideH>
          <a:insideV>
            <a:ln w="6350" cap="flat">
              <a:solidFill>
                <a:srgbClr val="5E5D5B"/>
              </a:solidFill>
              <a:prstDash val="solid"/>
              <a:miter lim="400000"/>
            </a:ln>
          </a:insideV>
        </a:tcBdr>
        <a:fill>
          <a:noFill/>
        </a:fill>
      </a:tcStyle>
    </a:firstCol>
    <a:lastRow>
      <a:tcTxStyle b="off" i="off">
        <a:font>
          <a:latin typeface="Helvetica Neue Medium"/>
          <a:ea typeface="Helvetica Neue Medium"/>
          <a:cs typeface="Helvetica Neue Medium"/>
        </a:font>
        <a:srgbClr val="FFFFFF"/>
      </a:tcTxStyle>
      <a:tcStyle>
        <a:tcBdr>
          <a:left>
            <a:ln w="12700" cap="flat">
              <a:solidFill>
                <a:srgbClr val="714717"/>
              </a:solidFill>
              <a:prstDash val="solid"/>
              <a:miter lim="400000"/>
            </a:ln>
          </a:left>
          <a:right>
            <a:ln w="12700" cap="flat">
              <a:solidFill>
                <a:srgbClr val="714717"/>
              </a:solidFill>
              <a:prstDash val="solid"/>
              <a:miter lim="400000"/>
            </a:ln>
          </a:right>
          <a:top>
            <a:ln w="6350" cap="flat">
              <a:solidFill>
                <a:srgbClr val="5E5D5B"/>
              </a:solidFill>
              <a:prstDash val="solid"/>
              <a:miter lim="400000"/>
            </a:ln>
          </a:top>
          <a:bottom>
            <a:ln w="6350" cap="flat">
              <a:solidFill>
                <a:srgbClr val="484745"/>
              </a:solidFill>
              <a:prstDash val="solid"/>
              <a:miter lim="400000"/>
            </a:ln>
          </a:bottom>
          <a:insideH>
            <a:ln w="12700" cap="flat">
              <a:solidFill>
                <a:srgbClr val="714717"/>
              </a:solidFill>
              <a:prstDash val="solid"/>
              <a:miter lim="400000"/>
            </a:ln>
          </a:insideH>
          <a:insideV>
            <a:ln w="12700" cap="flat">
              <a:solidFill>
                <a:srgbClr val="714717"/>
              </a:solidFill>
              <a:prstDash val="solid"/>
              <a:miter lim="400000"/>
            </a:ln>
          </a:insideV>
        </a:tcBdr>
        <a:fill>
          <a:noFill/>
        </a:fill>
      </a:tcStyle>
    </a:lastRow>
    <a:firstRow>
      <a:tcTxStyle b="off" i="off">
        <a:font>
          <a:latin typeface="Helvetica Neue Medium"/>
          <a:ea typeface="Helvetica Neue Medium"/>
          <a:cs typeface="Helvetica Neue Medium"/>
        </a:font>
        <a:srgbClr val="FFFFFF"/>
      </a:tcTxStyle>
      <a:tcStyle>
        <a:tcBdr>
          <a:left>
            <a:ln w="12700" cap="flat">
              <a:solidFill>
                <a:srgbClr val="714717"/>
              </a:solidFill>
              <a:prstDash val="solid"/>
              <a:miter lim="400000"/>
            </a:ln>
          </a:left>
          <a:right>
            <a:ln w="12700" cap="flat">
              <a:solidFill>
                <a:srgbClr val="714717"/>
              </a:solidFill>
              <a:prstDash val="solid"/>
              <a:miter lim="400000"/>
            </a:ln>
          </a:right>
          <a:top>
            <a:ln w="6350" cap="flat">
              <a:solidFill>
                <a:srgbClr val="484745"/>
              </a:solidFill>
              <a:prstDash val="solid"/>
              <a:miter lim="400000"/>
            </a:ln>
          </a:top>
          <a:bottom>
            <a:ln w="6350" cap="flat">
              <a:solidFill>
                <a:srgbClr val="5E5D5B"/>
              </a:solidFill>
              <a:prstDash val="solid"/>
              <a:miter lim="400000"/>
            </a:ln>
          </a:bottom>
          <a:insideH>
            <a:ln w="12700" cap="flat">
              <a:solidFill>
                <a:srgbClr val="714717"/>
              </a:solidFill>
              <a:prstDash val="solid"/>
              <a:miter lim="400000"/>
            </a:ln>
          </a:insideH>
          <a:insideV>
            <a:ln w="12700" cap="flat">
              <a:solidFill>
                <a:srgbClr val="714717"/>
              </a:solidFill>
              <a:prstDash val="solid"/>
              <a:miter lim="400000"/>
            </a:ln>
          </a:insideV>
        </a:tcBdr>
        <a:fill>
          <a:noFill/>
        </a:fill>
      </a:tcStyle>
    </a:firstRow>
  </a:tblStyle>
  <a:tblStyle styleId="{EEE7283C-3CF3-47DC-8721-378D4A62B228}" styleName="">
    <a:tblBg/>
    <a:wholeTbl>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F3F1DF"/>
              </a:solidFill>
              <a:custDash>
                <a:ds d="200000" sp="200000"/>
              </a:custDash>
              <a:miter lim="400000"/>
            </a:ln>
          </a:top>
          <a:bottom>
            <a:ln w="12700" cap="flat">
              <a:solidFill>
                <a:srgbClr val="F3F1DF"/>
              </a:solidFill>
              <a:custDash>
                <a:ds d="200000" sp="200000"/>
              </a:custDash>
              <a:miter lim="400000"/>
            </a:ln>
          </a:bottom>
          <a:insideH>
            <a:ln w="12700" cap="flat">
              <a:solidFill>
                <a:srgbClr val="F3F1DF"/>
              </a:solidFill>
              <a:custDash>
                <a:ds d="200000" sp="200000"/>
              </a:custDash>
              <a:miter lim="400000"/>
            </a:ln>
          </a:insideH>
          <a:insideV>
            <a:ln w="12700" cap="flat">
              <a:noFill/>
              <a:miter lim="400000"/>
            </a:ln>
          </a:insideV>
        </a:tcBdr>
        <a:fill>
          <a:solidFill>
            <a:srgbClr val="4D4D4D"/>
          </a:solidFill>
        </a:fill>
      </a:tcStyle>
    </a:wholeTbl>
    <a:band2H>
      <a:tcTxStyle b="def" i="def"/>
      <a:tcStyle>
        <a:tcBdr/>
        <a:fill>
          <a:solidFill>
            <a:srgbClr val="5A5A5A"/>
          </a:solidFill>
        </a:fill>
      </a:tcStyle>
    </a:band2H>
    <a:firstCol>
      <a:tcTxStyle b="off" i="off">
        <a:font>
          <a:latin typeface="Helvetica Neue Medium"/>
          <a:ea typeface="Helvetica Neue Medium"/>
          <a:cs typeface="Helvetica Neue Medium"/>
        </a:font>
        <a:srgbClr val="FFFFFF"/>
      </a:tcTxStyle>
      <a:tcStyle>
        <a:tcBdr>
          <a:left>
            <a:ln w="12700" cap="flat">
              <a:solidFill>
                <a:srgbClr val="F3F1DF"/>
              </a:solidFill>
              <a:prstDash val="solid"/>
              <a:miter lim="400000"/>
            </a:ln>
          </a:left>
          <a:right>
            <a:ln w="12700" cap="flat">
              <a:solidFill>
                <a:srgbClr val="F3F1DF"/>
              </a:solidFill>
              <a:prstDash val="solid"/>
              <a:miter lim="400000"/>
            </a:ln>
          </a:right>
          <a:top>
            <a:ln w="12700" cap="flat">
              <a:solidFill>
                <a:srgbClr val="F3F1DF"/>
              </a:solidFill>
              <a:prstDash val="solid"/>
              <a:miter lim="400000"/>
            </a:ln>
          </a:top>
          <a:bottom>
            <a:ln w="12700" cap="flat">
              <a:solidFill>
                <a:srgbClr val="F3F1DF"/>
              </a:solidFill>
              <a:prstDash val="solid"/>
              <a:miter lim="400000"/>
            </a:ln>
          </a:bottom>
          <a:insideH>
            <a:ln w="12700" cap="flat">
              <a:solidFill>
                <a:srgbClr val="F3F1DF"/>
              </a:solidFill>
              <a:prstDash val="solid"/>
              <a:miter lim="400000"/>
            </a:ln>
          </a:insideH>
          <a:insideV>
            <a:ln w="12700" cap="flat">
              <a:solidFill>
                <a:srgbClr val="F3F1DF"/>
              </a:solidFill>
              <a:prstDash val="solid"/>
              <a:miter lim="400000"/>
            </a:ln>
          </a:insideV>
        </a:tcBdr>
        <a:fill>
          <a:solidFill>
            <a:schemeClr val="accent3">
              <a:hueOff val="-1022246"/>
              <a:satOff val="34289"/>
              <a:lumOff val="-18384"/>
            </a:schemeClr>
          </a:solidFill>
        </a:fill>
      </a:tcStyle>
    </a:firstCol>
    <a:lastRow>
      <a:tcTxStyle b="off" i="off">
        <a:font>
          <a:latin typeface="Helvetica Neue Medium"/>
          <a:ea typeface="Helvetica Neue Medium"/>
          <a:cs typeface="Helvetica Neue Medium"/>
        </a:font>
        <a:srgbClr val="FFFFFF"/>
      </a:tcTxStyle>
      <a:tcStyle>
        <a:tcBdr>
          <a:left>
            <a:ln w="12700" cap="flat">
              <a:noFill/>
              <a:miter lim="400000"/>
            </a:ln>
          </a:left>
          <a:right>
            <a:ln w="12700" cap="flat">
              <a:noFill/>
              <a:miter lim="400000"/>
            </a:ln>
          </a:right>
          <a:top>
            <a:ln w="25400" cap="flat">
              <a:solidFill>
                <a:srgbClr val="F3F1DF"/>
              </a:solidFill>
              <a:prstDash val="solid"/>
              <a:miter lim="400000"/>
            </a:ln>
          </a:top>
          <a:bottom>
            <a:ln w="12700" cap="flat">
              <a:solidFill>
                <a:srgbClr val="F3F1DF"/>
              </a:solidFill>
              <a:prstDash val="solid"/>
              <a:miter lim="400000"/>
            </a:ln>
          </a:bottom>
          <a:insideH>
            <a:ln w="12700" cap="flat">
              <a:solidFill>
                <a:srgbClr val="F3F1DF"/>
              </a:solidFill>
              <a:prstDash val="solid"/>
              <a:miter lim="400000"/>
            </a:ln>
          </a:insideH>
          <a:insideV>
            <a:ln w="12700" cap="flat">
              <a:noFill/>
              <a:miter lim="400000"/>
            </a:ln>
          </a:insideV>
        </a:tcBdr>
        <a:fill>
          <a:noFill/>
        </a:fill>
      </a:tcStyle>
    </a:lastRow>
    <a:firstRow>
      <a:tcTxStyle b="off" i="off">
        <a:font>
          <a:latin typeface="Helvetica Neue Medium"/>
          <a:ea typeface="Helvetica Neue Medium"/>
          <a:cs typeface="Helvetica Neue Medium"/>
        </a:font>
        <a:srgbClr val="FFFFFF"/>
      </a:tcTxStyle>
      <a:tcStyle>
        <a:tcBdr>
          <a:left>
            <a:ln w="12700" cap="flat">
              <a:noFill/>
              <a:miter lim="400000"/>
            </a:ln>
          </a:left>
          <a:right>
            <a:ln w="12700" cap="flat">
              <a:noFill/>
              <a:miter lim="400000"/>
            </a:ln>
          </a:right>
          <a:top>
            <a:ln w="12700" cap="flat">
              <a:solidFill>
                <a:srgbClr val="F3F1DF"/>
              </a:solidFill>
              <a:prstDash val="solid"/>
              <a:miter lim="400000"/>
            </a:ln>
          </a:top>
          <a:bottom>
            <a:ln w="12700" cap="flat">
              <a:solidFill>
                <a:srgbClr val="F3F1DF"/>
              </a:solidFill>
              <a:prstDash val="solid"/>
              <a:miter lim="400000"/>
            </a:ln>
          </a:bottom>
          <a:insideH>
            <a:ln w="12700" cap="flat">
              <a:solidFill>
                <a:srgbClr val="F3F1DF"/>
              </a:solidFill>
              <a:prstDash val="solid"/>
              <a:miter lim="400000"/>
            </a:ln>
          </a:insideH>
          <a:insideV>
            <a:ln w="12700" cap="flat">
              <a:noFill/>
              <a:miter lim="400000"/>
            </a:ln>
          </a:insideV>
        </a:tcBdr>
        <a:fill>
          <a:noFill/>
        </a:fill>
      </a:tcStyle>
    </a:firstRow>
  </a:tblStyle>
  <a:tblStyle styleId="{CF821DB8-F4EB-4A41-A1BA-3FCAFE7338EE}" styleName="">
    <a:tblBg/>
    <a:wholeTbl>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FFFFFF"/>
              </a:solidFill>
              <a:custDash>
                <a:ds d="200000" sp="200000"/>
              </a:custDash>
              <a:miter lim="400000"/>
            </a:ln>
          </a:top>
          <a:bottom>
            <a:ln w="12700" cap="flat">
              <a:solidFill>
                <a:srgbClr val="FFFFFF"/>
              </a:solidFill>
              <a:custDash>
                <a:ds d="200000" sp="200000"/>
              </a:custDash>
              <a:miter lim="400000"/>
            </a:ln>
          </a:bottom>
          <a:insideH>
            <a:ln w="12700" cap="flat">
              <a:solidFill>
                <a:srgbClr val="FFFFFF"/>
              </a:solidFill>
              <a:custDash>
                <a:ds d="200000" sp="200000"/>
              </a:custDash>
              <a:miter lim="400000"/>
            </a:ln>
          </a:insideH>
          <a:insideV>
            <a:ln w="12700" cap="flat">
              <a:noFill/>
              <a:miter lim="400000"/>
            </a:ln>
          </a:insideV>
        </a:tcBdr>
        <a:fill>
          <a:solidFill>
            <a:srgbClr val="6D6D6D"/>
          </a:solidFill>
        </a:fill>
      </a:tcStyle>
    </a:wholeTbl>
    <a:band2H>
      <a:tcTxStyle b="def" i="def"/>
      <a:tcStyle>
        <a:tcBdr/>
        <a:fill>
          <a:solidFill>
            <a:srgbClr val="7D7D7D"/>
          </a:solidFill>
        </a:fill>
      </a:tcStyle>
    </a:band2H>
    <a:firstCol>
      <a:tcTxStyle b="off" i="off">
        <a:font>
          <a:latin typeface="Helvetica Neue Medium"/>
          <a:ea typeface="Helvetica Neue Medium"/>
          <a:cs typeface="Helvetica Neue Medium"/>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C0C0C0"/>
              </a:solidFill>
              <a:prstDash val="solid"/>
              <a:miter lim="400000"/>
            </a:ln>
          </a:top>
          <a:bottom>
            <a:ln w="12700" cap="flat">
              <a:solidFill>
                <a:srgbClr val="C0C0C0"/>
              </a:solidFill>
              <a:prstDash val="solid"/>
              <a:miter lim="400000"/>
            </a:ln>
          </a:bottom>
          <a:insideH>
            <a:ln w="12700" cap="flat">
              <a:solidFill>
                <a:srgbClr val="C0C0C0"/>
              </a:solidFill>
              <a:prstDash val="solid"/>
              <a:miter lim="400000"/>
            </a:ln>
          </a:insideH>
          <a:insideV>
            <a:ln w="12700" cap="flat">
              <a:noFill/>
              <a:miter lim="400000"/>
            </a:ln>
          </a:insideV>
        </a:tcBdr>
        <a:fill>
          <a:solidFill>
            <a:srgbClr val="5C5C5B"/>
          </a:solidFill>
        </a:fill>
      </a:tcStyle>
    </a:firstCol>
    <a:lastRow>
      <a:tcTxStyle b="off" i="off">
        <a:font>
          <a:latin typeface="Helvetica Neue Medium"/>
          <a:ea typeface="Helvetica Neue Medium"/>
          <a:cs typeface="Helvetica Neue Medium"/>
        </a:font>
        <a:srgbClr val="282828"/>
      </a:tcTxStyle>
      <a:tcStyle>
        <a:tcBdr>
          <a:left>
            <a:ln w="12700" cap="flat">
              <a:noFill/>
              <a:miter lim="400000"/>
            </a:ln>
          </a:left>
          <a:right>
            <a:ln w="12700" cap="flat">
              <a:noFill/>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C0C0C0"/>
              </a:solidFill>
              <a:prstDash val="solid"/>
              <a:miter lim="400000"/>
            </a:ln>
          </a:insideH>
          <a:insideV>
            <a:ln w="12700" cap="flat">
              <a:noFill/>
              <a:miter lim="400000"/>
            </a:ln>
          </a:insideV>
        </a:tcBdr>
        <a:fill>
          <a:solidFill>
            <a:srgbClr val="A2A7A9"/>
          </a:solidFill>
        </a:fill>
      </a:tcStyle>
    </a:lastRow>
    <a:firstRow>
      <a:tcTxStyle b="off" i="off">
        <a:font>
          <a:latin typeface="Helvetica Neue Medium"/>
          <a:ea typeface="Helvetica Neue Medium"/>
          <a:cs typeface="Helvetica Neue Medium"/>
        </a:font>
        <a:srgbClr val="FFFFFF"/>
      </a:tcTxStyle>
      <a:tcStyle>
        <a:tcBdr>
          <a:left>
            <a:ln w="12700" cap="flat">
              <a:noFill/>
              <a:miter lim="400000"/>
            </a:ln>
          </a:left>
          <a:right>
            <a:ln w="12700" cap="flat">
              <a:noFill/>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C0C0C0"/>
              </a:solidFill>
              <a:prstDash val="solid"/>
              <a:miter lim="400000"/>
            </a:ln>
          </a:insideH>
          <a:insideV>
            <a:ln w="12700" cap="flat">
              <a:noFill/>
              <a:miter lim="400000"/>
            </a:ln>
          </a:insideV>
        </a:tcBdr>
        <a:fill>
          <a:solidFill>
            <a:schemeClr val="accent5">
              <a:hueOff val="96663"/>
              <a:satOff val="-16428"/>
              <a:lumOff val="3004"/>
            </a:schemeClr>
          </a:solidFill>
        </a:fill>
      </a:tcStyle>
    </a:firstRow>
  </a:tblStyle>
  <a:tblStyle styleId="{33BA23B1-9221-436E-865A-0063620EA4FD}" styleName="">
    <a:tblBg/>
    <a:wholeTbl>
      <a:tcTxStyle b="off" i="off">
        <a:fontRef idx="minor">
          <a:srgbClr val="FFFFFF"/>
        </a:fontRef>
        <a:srgbClr val="FFFFFF"/>
      </a:tcTxStyle>
      <a:tcStyle>
        <a:tcBdr>
          <a:left>
            <a:ln w="12700" cap="flat">
              <a:noFill/>
              <a:miter lim="400000"/>
            </a:ln>
          </a:left>
          <a:right>
            <a:ln w="12700" cap="flat">
              <a:noFill/>
              <a:miter lim="400000"/>
            </a:ln>
          </a:right>
          <a:top>
            <a:ln w="6350" cap="flat">
              <a:solidFill>
                <a:srgbClr val="FFFFFF"/>
              </a:solidFill>
              <a:prstDash val="solid"/>
              <a:miter lim="400000"/>
            </a:ln>
          </a:top>
          <a:bottom>
            <a:ln w="6350" cap="flat">
              <a:solidFill>
                <a:srgbClr val="FFFFFF"/>
              </a:solidFill>
              <a:prstDash val="solid"/>
              <a:miter lim="400000"/>
            </a:ln>
          </a:bottom>
          <a:insideH>
            <a:ln w="6350" cap="flat">
              <a:solidFill>
                <a:srgbClr val="FFFFFF"/>
              </a:solidFill>
              <a:prstDash val="solid"/>
              <a:miter lim="400000"/>
            </a:ln>
          </a:insideH>
          <a:insideV>
            <a:ln w="12700" cap="flat">
              <a:noFill/>
              <a:miter lim="400000"/>
            </a:ln>
          </a:insideV>
        </a:tcBdr>
        <a:fill>
          <a:solidFill>
            <a:srgbClr val="5D5D5D"/>
          </a:solidFill>
        </a:fill>
      </a:tcStyle>
    </a:wholeTbl>
    <a:band2H>
      <a:tcTxStyle b="def" i="def"/>
      <a:tcStyle>
        <a:tcBdr/>
        <a:fill>
          <a:solidFill>
            <a:srgbClr val="696969"/>
          </a:solidFill>
        </a:fill>
      </a:tcStyle>
    </a:band2H>
    <a:firstCol>
      <a:tcTxStyle b="off" i="off">
        <a:fontRef idx="minor">
          <a:srgbClr val="FFFFFF"/>
        </a:fontRef>
        <a:srgbClr val="FFFFFF"/>
      </a:tcTxStyle>
      <a:tcStyle>
        <a:tcBdr>
          <a:left>
            <a:ln w="12700" cap="flat">
              <a:solidFill>
                <a:srgbClr val="FFFFFF"/>
              </a:solidFill>
              <a:prstDash val="solid"/>
              <a:miter lim="400000"/>
            </a:ln>
          </a:left>
          <a:right>
            <a:ln w="6350" cap="flat">
              <a:solidFill>
                <a:srgbClr val="FFFFFF"/>
              </a:solidFill>
              <a:prstDash val="solid"/>
              <a:miter lim="400000"/>
            </a:ln>
          </a:right>
          <a:top>
            <a:ln w="6350" cap="flat">
              <a:solidFill>
                <a:srgbClr val="FFFFFF"/>
              </a:solidFill>
              <a:prstDash val="solid"/>
              <a:miter lim="400000"/>
            </a:ln>
          </a:top>
          <a:bottom>
            <a:ln w="6350" cap="flat">
              <a:solidFill>
                <a:srgbClr val="FFFFFF"/>
              </a:solidFill>
              <a:prstDash val="solid"/>
              <a:miter lim="400000"/>
            </a:ln>
          </a:bottom>
          <a:insideH>
            <a:ln w="6350" cap="flat">
              <a:solidFill>
                <a:srgbClr val="FFFFFF"/>
              </a:solidFill>
              <a:prstDash val="solid"/>
              <a:miter lim="400000"/>
            </a:ln>
          </a:insideH>
          <a:insideV>
            <a:ln w="6350" cap="flat">
              <a:solidFill>
                <a:srgbClr val="FFFFFF"/>
              </a:solidFill>
              <a:prstDash val="solid"/>
              <a:miter lim="400000"/>
            </a:ln>
          </a:insideV>
        </a:tcBdr>
        <a:fill>
          <a:solidFill>
            <a:srgbClr val="787878"/>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25400" cap="flat">
              <a:solidFill>
                <a:srgbClr val="FFFFFF"/>
              </a:solidFill>
              <a:prstDash val="solid"/>
              <a:miter lim="400000"/>
            </a:ln>
          </a:top>
          <a:bottom>
            <a:ln w="12700" cap="flat">
              <a:solidFill>
                <a:srgbClr val="FFFFFF"/>
              </a:solidFill>
              <a:prstDash val="solid"/>
              <a:miter lim="400000"/>
            </a:ln>
          </a:bottom>
          <a:insideH>
            <a:ln w="6350" cap="flat">
              <a:solidFill>
                <a:srgbClr val="FFFFFF"/>
              </a:solidFill>
              <a:prstDash val="solid"/>
              <a:miter lim="400000"/>
            </a:ln>
          </a:insideH>
          <a:insideV>
            <a:ln w="12700" cap="flat">
              <a:noFill/>
              <a:miter lim="400000"/>
            </a:ln>
          </a:insideV>
        </a:tcBdr>
        <a:fill>
          <a:no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FFFFFF"/>
              </a:solidFill>
              <a:prstDash val="solid"/>
              <a:miter lim="400000"/>
            </a:ln>
          </a:top>
          <a:bottom>
            <a:ln w="12700" cap="flat">
              <a:solidFill>
                <a:srgbClr val="FFFFFF"/>
              </a:solidFill>
              <a:prstDash val="solid"/>
              <a:miter lim="400000"/>
            </a:ln>
          </a:bottom>
          <a:insideH>
            <a:ln w="6350" cap="flat">
              <a:solidFill>
                <a:srgbClr val="FFFFFF"/>
              </a:solidFill>
              <a:prstDash val="solid"/>
              <a:miter lim="400000"/>
            </a:ln>
          </a:insideH>
          <a:insideV>
            <a:ln w="12700" cap="flat">
              <a:noFill/>
              <a:miter lim="400000"/>
            </a:ln>
          </a:insideV>
        </a:tcBdr>
        <a:fill>
          <a:solidFill>
            <a:srgbClr val="787878"/>
          </a:solidFill>
        </a:fill>
      </a:tcStyle>
    </a:firstRow>
  </a:tblStyle>
  <a:tblStyle styleId="{2708684C-4D16-4618-839F-0558EEFCDFE6}" styleName="">
    <a:tblBg/>
    <a:wholeTbl>
      <a:tcTxStyle b="off" i="off">
        <a:fontRef idx="minor">
          <a:srgbClr val="FFFFFF"/>
        </a:fontRef>
        <a:srgbClr val="FFFFFF"/>
      </a:tcTxStyle>
      <a:tcStyle>
        <a:tcBdr>
          <a:left>
            <a:ln w="12700" cap="flat">
              <a:noFill/>
              <a:miter lim="400000"/>
            </a:ln>
          </a:left>
          <a:right>
            <a:ln w="12700" cap="flat">
              <a:noFill/>
              <a:miter lim="400000"/>
            </a:ln>
          </a:right>
          <a:top>
            <a:ln w="6350" cap="flat">
              <a:solidFill>
                <a:srgbClr val="F0F0F0"/>
              </a:solidFill>
              <a:prstDash val="solid"/>
              <a:miter lim="400000"/>
            </a:ln>
          </a:top>
          <a:bottom>
            <a:ln w="6350" cap="flat">
              <a:solidFill>
                <a:srgbClr val="F0F0F0"/>
              </a:solidFill>
              <a:prstDash val="solid"/>
              <a:miter lim="400000"/>
            </a:ln>
          </a:bottom>
          <a:insideH>
            <a:ln w="6350" cap="flat">
              <a:solidFill>
                <a:srgbClr val="F0F0F0"/>
              </a:solidFill>
              <a:prstDash val="solid"/>
              <a:miter lim="400000"/>
            </a:ln>
          </a:insideH>
          <a:insideV>
            <a:ln w="12700" cap="flat">
              <a:noFill/>
              <a:miter lim="400000"/>
            </a:ln>
          </a:insideV>
        </a:tcBdr>
        <a:fill>
          <a:solidFill>
            <a:srgbClr val="000000">
              <a:alpha val="10000"/>
            </a:srgbClr>
          </a:solidFill>
        </a:fill>
      </a:tcStyle>
    </a:wholeTbl>
    <a:band2H>
      <a:tcTxStyle b="def" i="def"/>
      <a:tcStyle>
        <a:tcBdr/>
        <a:fill>
          <a:solidFill>
            <a:srgbClr val="888888">
              <a:alpha val="10000"/>
            </a:srgbClr>
          </a:solidFill>
        </a:fill>
      </a:tcStyle>
    </a:band2H>
    <a:firstCol>
      <a:tcTxStyle b="off" i="off">
        <a:font>
          <a:latin typeface="Helvetica Neue Medium"/>
          <a:ea typeface="Helvetica Neue Medium"/>
          <a:cs typeface="Helvetica Neue Medium"/>
        </a:font>
        <a:srgbClr val="FFFFFF"/>
      </a:tcTxStyle>
      <a:tcStyle>
        <a:tcBdr>
          <a:left>
            <a:ln w="12700" cap="flat">
              <a:noFill/>
              <a:miter lim="400000"/>
            </a:ln>
          </a:left>
          <a:right>
            <a:ln w="25400" cap="flat">
              <a:solidFill>
                <a:srgbClr val="F0F0F0"/>
              </a:solidFill>
              <a:prstDash val="solid"/>
              <a:miter lim="400000"/>
            </a:ln>
          </a:right>
          <a:top>
            <a:ln w="6350" cap="flat">
              <a:solidFill>
                <a:srgbClr val="F0F0F0"/>
              </a:solidFill>
              <a:prstDash val="solid"/>
              <a:miter lim="400000"/>
            </a:ln>
          </a:top>
          <a:bottom>
            <a:ln w="6350" cap="flat">
              <a:solidFill>
                <a:srgbClr val="F0F0F0"/>
              </a:solidFill>
              <a:prstDash val="solid"/>
              <a:miter lim="400000"/>
            </a:ln>
          </a:bottom>
          <a:insideH>
            <a:ln w="6350" cap="flat">
              <a:solidFill>
                <a:srgbClr val="F0F0F0"/>
              </a:solidFill>
              <a:prstDash val="solid"/>
              <a:miter lim="400000"/>
            </a:ln>
          </a:insideH>
          <a:insideV>
            <a:ln w="12700" cap="flat">
              <a:noFill/>
              <a:miter lim="400000"/>
            </a:ln>
          </a:insideV>
        </a:tcBdr>
        <a:fill>
          <a:noFill/>
        </a:fill>
      </a:tcStyle>
    </a:firstCol>
    <a:lastRow>
      <a:tcTxStyle b="off" i="off">
        <a:font>
          <a:latin typeface="Helvetica Neue Medium"/>
          <a:ea typeface="Helvetica Neue Medium"/>
          <a:cs typeface="Helvetica Neue Medium"/>
        </a:font>
        <a:srgbClr val="FFFFFF"/>
      </a:tcTxStyle>
      <a:tcStyle>
        <a:tcBdr>
          <a:left>
            <a:ln w="12700" cap="flat">
              <a:noFill/>
              <a:miter lim="400000"/>
            </a:ln>
          </a:left>
          <a:right>
            <a:ln w="12700" cap="flat">
              <a:noFill/>
              <a:miter lim="400000"/>
            </a:ln>
          </a:right>
          <a:top>
            <a:ln w="25400" cap="flat">
              <a:solidFill>
                <a:srgbClr val="F0F0F0"/>
              </a:solidFill>
              <a:prstDash val="solid"/>
              <a:miter lim="400000"/>
            </a:ln>
          </a:top>
          <a:bottom>
            <a:ln w="12700" cap="flat">
              <a:noFill/>
              <a:miter lim="400000"/>
            </a:ln>
          </a:bottom>
          <a:insideH>
            <a:ln w="6350" cap="flat">
              <a:solidFill>
                <a:srgbClr val="F0F0F0"/>
              </a:solidFill>
              <a:prstDash val="solid"/>
              <a:miter lim="400000"/>
            </a:ln>
          </a:insideH>
          <a:insideV>
            <a:ln w="12700" cap="flat">
              <a:noFill/>
              <a:miter lim="400000"/>
            </a:ln>
          </a:insideV>
        </a:tcBdr>
        <a:fill>
          <a:noFill/>
        </a:fill>
      </a:tcStyle>
    </a:lastRow>
    <a:firstRow>
      <a:tcTxStyle b="off" i="off">
        <a:font>
          <a:latin typeface="Helvetica Neue Medium"/>
          <a:ea typeface="Helvetica Neue Medium"/>
          <a:cs typeface="Helvetica Neue Medium"/>
        </a:font>
        <a:srgbClr val="FFFFFF"/>
      </a:tcTxStyle>
      <a:tcStyle>
        <a:tcBdr>
          <a:left>
            <a:ln w="12700" cap="flat">
              <a:noFill/>
              <a:miter lim="400000"/>
            </a:ln>
          </a:left>
          <a:right>
            <a:ln w="12700" cap="flat">
              <a:noFill/>
              <a:miter lim="400000"/>
            </a:ln>
          </a:right>
          <a:top>
            <a:ln w="12700" cap="flat">
              <a:noFill/>
              <a:miter lim="400000"/>
            </a:ln>
          </a:top>
          <a:bottom>
            <a:ln w="25400" cap="flat">
              <a:solidFill>
                <a:srgbClr val="F0F0F0"/>
              </a:solidFill>
              <a:prstDash val="solid"/>
              <a:miter lim="400000"/>
            </a:ln>
          </a:bottom>
          <a:insideH>
            <a:ln w="6350" cap="flat">
              <a:solidFill>
                <a:srgbClr val="F0F0F0"/>
              </a:solidFill>
              <a:prstDash val="solid"/>
              <a:miter lim="400000"/>
            </a:ln>
          </a:insideH>
          <a:insideV>
            <a:ln w="12700" cap="flat">
              <a:noFill/>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25" name="Shape 125"/>
          <p:cNvSpPr/>
          <p:nvPr>
            <p:ph type="sldImg"/>
          </p:nvPr>
        </p:nvSpPr>
        <p:spPr>
          <a:xfrm>
            <a:off x="1143000" y="685800"/>
            <a:ext cx="4572000" cy="3429000"/>
          </a:xfrm>
          <a:prstGeom prst="rect">
            <a:avLst/>
          </a:prstGeom>
        </p:spPr>
        <p:txBody>
          <a:bodyPr/>
          <a:lstStyle/>
          <a:p>
            <a:pPr/>
          </a:p>
        </p:txBody>
      </p:sp>
      <p:sp>
        <p:nvSpPr>
          <p:cNvPr id="126" name="Shape 126"/>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amp; Subtitle">
    <p:spTree>
      <p:nvGrpSpPr>
        <p:cNvPr id="1" name=""/>
        <p:cNvGrpSpPr/>
        <p:nvPr/>
      </p:nvGrpSpPr>
      <p:grpSpPr>
        <a:xfrm>
          <a:off x="0" y="0"/>
          <a:ext cx="0" cy="0"/>
          <a:chOff x="0" y="0"/>
          <a:chExt cx="0" cy="0"/>
        </a:xfrm>
      </p:grpSpPr>
      <p:sp>
        <p:nvSpPr>
          <p:cNvPr id="11" name="Title Text"/>
          <p:cNvSpPr txBox="1"/>
          <p:nvPr>
            <p:ph type="title"/>
          </p:nvPr>
        </p:nvSpPr>
        <p:spPr>
          <a:xfrm>
            <a:off x="762000" y="2463800"/>
            <a:ext cx="11480800" cy="2540000"/>
          </a:xfrm>
          <a:prstGeom prst="rect">
            <a:avLst/>
          </a:prstGeom>
        </p:spPr>
        <p:txBody>
          <a:bodyPr anchor="b"/>
          <a:lstStyle/>
          <a:p>
            <a:pPr/>
            <a:r>
              <a:t>Title Text</a:t>
            </a:r>
          </a:p>
        </p:txBody>
      </p:sp>
      <p:sp>
        <p:nvSpPr>
          <p:cNvPr id="12" name="Body Level One…"/>
          <p:cNvSpPr txBox="1"/>
          <p:nvPr>
            <p:ph type="body" sz="quarter" idx="1"/>
          </p:nvPr>
        </p:nvSpPr>
        <p:spPr>
          <a:xfrm>
            <a:off x="762000" y="5156200"/>
            <a:ext cx="11480800" cy="863600"/>
          </a:xfrm>
          <a:prstGeom prst="rect">
            <a:avLst/>
          </a:prstGeom>
        </p:spPr>
        <p:txBody>
          <a:bodyPr anchor="t"/>
          <a:lstStyle>
            <a:lvl1pPr marL="0" indent="0" algn="ctr">
              <a:spcBef>
                <a:spcPts val="0"/>
              </a:spcBef>
              <a:buSzTx/>
              <a:buNone/>
              <a:defRPr sz="2400">
                <a:solidFill>
                  <a:srgbClr val="FFFFFF"/>
                </a:solidFill>
              </a:defRPr>
            </a:lvl1pPr>
            <a:lvl2pPr marL="0" indent="228600" algn="ctr">
              <a:spcBef>
                <a:spcPts val="0"/>
              </a:spcBef>
              <a:buSzTx/>
              <a:buNone/>
              <a:defRPr sz="2400">
                <a:solidFill>
                  <a:srgbClr val="FFFFFF"/>
                </a:solidFill>
              </a:defRPr>
            </a:lvl2pPr>
            <a:lvl3pPr marL="0" indent="457200" algn="ctr">
              <a:spcBef>
                <a:spcPts val="0"/>
              </a:spcBef>
              <a:buSzTx/>
              <a:buNone/>
              <a:defRPr sz="2400">
                <a:solidFill>
                  <a:srgbClr val="FFFFFF"/>
                </a:solidFill>
              </a:defRPr>
            </a:lvl3pPr>
            <a:lvl4pPr marL="0" indent="685800" algn="ctr">
              <a:spcBef>
                <a:spcPts val="0"/>
              </a:spcBef>
              <a:buSzTx/>
              <a:buNone/>
              <a:defRPr sz="2400">
                <a:solidFill>
                  <a:srgbClr val="FFFFFF"/>
                </a:solidFill>
              </a:defRPr>
            </a:lvl4pPr>
            <a:lvl5pPr marL="0" indent="914400" algn="ctr">
              <a:spcBef>
                <a:spcPts val="0"/>
              </a:spcBef>
              <a:buSzTx/>
              <a:buNone/>
              <a:defRPr sz="24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13" name="Slide Number"/>
          <p:cNvSpPr txBox="1"/>
          <p:nvPr>
            <p:ph type="sldNum" sz="quarter" idx="2"/>
          </p:nvPr>
        </p:nvSpPr>
        <p:spPr>
          <a:xfrm>
            <a:off x="6311798" y="9251950"/>
            <a:ext cx="368504" cy="374600"/>
          </a:xfrm>
          <a:prstGeom prst="rect">
            <a:avLst/>
          </a:prstGeom>
        </p:spPr>
        <p:txBody>
          <a:bodyPr/>
          <a:lstStyle/>
          <a:p>
            <a:pPr>
              <a:defRPr>
                <a:effectLst/>
              </a:defRPr>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spTree>
      <p:nvGrpSpPr>
        <p:cNvPr id="1" name=""/>
        <p:cNvGrpSpPr/>
        <p:nvPr/>
      </p:nvGrpSpPr>
      <p:grpSpPr>
        <a:xfrm>
          <a:off x="0" y="0"/>
          <a:ext cx="0" cy="0"/>
          <a:chOff x="0" y="0"/>
          <a:chExt cx="0" cy="0"/>
        </a:xfrm>
      </p:grpSpPr>
      <p:sp>
        <p:nvSpPr>
          <p:cNvPr id="93" name="–Johnny Appleseed"/>
          <p:cNvSpPr/>
          <p:nvPr>
            <p:ph type="body" sz="quarter" idx="21"/>
          </p:nvPr>
        </p:nvSpPr>
        <p:spPr>
          <a:xfrm>
            <a:off x="1270000" y="6362700"/>
            <a:ext cx="10464800" cy="461061"/>
          </a:xfrm>
          <a:prstGeom prst="rect">
            <a:avLst/>
          </a:prstGeom>
        </p:spPr>
        <p:txBody>
          <a:bodyPr anchor="t">
            <a:spAutoFit/>
          </a:bodyPr>
          <a:lstStyle>
            <a:lvl1pPr marL="0" indent="0" algn="ctr">
              <a:lnSpc>
                <a:spcPct val="110000"/>
              </a:lnSpc>
              <a:spcBef>
                <a:spcPts val="0"/>
              </a:spcBef>
              <a:buSzTx/>
              <a:buNone/>
              <a:defRPr b="1" i="1" sz="2400">
                <a:solidFill>
                  <a:srgbClr val="FFFFFF"/>
                </a:solidFill>
                <a:latin typeface="+mn-lt"/>
                <a:ea typeface="+mn-ea"/>
                <a:cs typeface="+mn-cs"/>
                <a:sym typeface="Helvetica Neue"/>
              </a:defRPr>
            </a:lvl1pPr>
          </a:lstStyle>
          <a:p>
            <a:pPr/>
            <a:r>
              <a:t>–Johnny Appleseed</a:t>
            </a:r>
          </a:p>
        </p:txBody>
      </p:sp>
      <p:sp>
        <p:nvSpPr>
          <p:cNvPr id="94" name="“Type a quote here.”"/>
          <p:cNvSpPr/>
          <p:nvPr>
            <p:ph type="body" sz="quarter" idx="22"/>
          </p:nvPr>
        </p:nvSpPr>
        <p:spPr>
          <a:xfrm>
            <a:off x="1270000" y="4305300"/>
            <a:ext cx="10464800" cy="647700"/>
          </a:xfrm>
          <a:prstGeom prst="rect">
            <a:avLst/>
          </a:prstGeom>
        </p:spPr>
        <p:txBody>
          <a:bodyPr>
            <a:spAutoFit/>
          </a:bodyPr>
          <a:lstStyle>
            <a:lvl1pPr marL="0" indent="0" algn="ctr">
              <a:lnSpc>
                <a:spcPct val="110000"/>
              </a:lnSpc>
              <a:spcBef>
                <a:spcPts val="0"/>
              </a:spcBef>
              <a:buSzTx/>
              <a:buNone/>
              <a:defRPr b="1" sz="3600">
                <a:solidFill>
                  <a:srgbClr val="FFFFFF"/>
                </a:solidFill>
                <a:effectLst>
                  <a:outerShdw sx="100000" sy="100000" kx="0" ky="0" algn="b" rotWithShape="0" blurRad="50800" dist="25400" dir="5400000">
                    <a:srgbClr val="020202"/>
                  </a:outerShdw>
                </a:effectLst>
                <a:latin typeface="+mn-lt"/>
                <a:ea typeface="+mn-ea"/>
                <a:cs typeface="+mn-cs"/>
                <a:sym typeface="Helvetica Neue"/>
              </a:defRPr>
            </a:lvl1pPr>
          </a:lstStyle>
          <a:p>
            <a:pPr/>
            <a:r>
              <a:t>“Type a quote here.” </a:t>
            </a:r>
          </a:p>
        </p:txBody>
      </p:sp>
      <p:sp>
        <p:nvSpPr>
          <p:cNvPr id="95" name="Slide Number"/>
          <p:cNvSpPr txBox="1"/>
          <p:nvPr>
            <p:ph type="sldNum" sz="quarter" idx="2"/>
          </p:nvPr>
        </p:nvSpPr>
        <p:spPr>
          <a:prstGeom prst="rect">
            <a:avLst/>
          </a:prstGeom>
        </p:spPr>
        <p:txBody>
          <a:bodyPr/>
          <a:lstStyle/>
          <a:p>
            <a:pPr>
              <a:defRPr>
                <a:effectLst/>
              </a:defRPr>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spTree>
      <p:nvGrpSpPr>
        <p:cNvPr id="1" name=""/>
        <p:cNvGrpSpPr/>
        <p:nvPr/>
      </p:nvGrpSpPr>
      <p:grpSpPr>
        <a:xfrm>
          <a:off x="0" y="0"/>
          <a:ext cx="0" cy="0"/>
          <a:chOff x="0" y="0"/>
          <a:chExt cx="0" cy="0"/>
        </a:xfrm>
      </p:grpSpPr>
      <p:sp>
        <p:nvSpPr>
          <p:cNvPr id="102" name="Image"/>
          <p:cNvSpPr/>
          <p:nvPr>
            <p:ph type="pic" idx="21"/>
          </p:nvPr>
        </p:nvSpPr>
        <p:spPr>
          <a:xfrm>
            <a:off x="-812800" y="0"/>
            <a:ext cx="14622784" cy="9753600"/>
          </a:xfrm>
          <a:prstGeom prst="rect">
            <a:avLst/>
          </a:prstGeom>
        </p:spPr>
        <p:txBody>
          <a:bodyPr lIns="91439" tIns="45719" rIns="91439" bIns="45719" anchor="t">
            <a:noAutofit/>
          </a:bodyPr>
          <a:lstStyle/>
          <a:p>
            <a:pPr/>
          </a:p>
        </p:txBody>
      </p:sp>
      <p:sp>
        <p:nvSpPr>
          <p:cNvPr id="103" name="Slide Number"/>
          <p:cNvSpPr txBox="1"/>
          <p:nvPr>
            <p:ph type="sldNum" sz="quarter" idx="2"/>
          </p:nvPr>
        </p:nvSpPr>
        <p:spPr>
          <a:prstGeom prst="rect">
            <a:avLst/>
          </a:prstGeom>
        </p:spPr>
        <p:txBody>
          <a:bodyPr/>
          <a:lstStyle/>
          <a:p>
            <a:pPr>
              <a:defRPr>
                <a:effectLst/>
              </a:defRPr>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10" name="Slide Number"/>
          <p:cNvSpPr txBox="1"/>
          <p:nvPr>
            <p:ph type="sldNum" sz="quarter" idx="2"/>
          </p:nvPr>
        </p:nvSpPr>
        <p:spPr>
          <a:prstGeom prst="rect">
            <a:avLst/>
          </a:prstGeom>
        </p:spPr>
        <p:txBody>
          <a:bodyPr/>
          <a:lstStyle/>
          <a:p>
            <a:pPr>
              <a:defRPr>
                <a:effectLst/>
              </a:defRPr>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17" name="Title Text"/>
          <p:cNvSpPr txBox="1"/>
          <p:nvPr>
            <p:ph type="title"/>
          </p:nvPr>
        </p:nvSpPr>
        <p:spPr>
          <a:xfrm>
            <a:off x="762000" y="241300"/>
            <a:ext cx="11480800" cy="2146300"/>
          </a:xfrm>
          <a:prstGeom prst="rect">
            <a:avLst/>
          </a:prstGeom>
        </p:spPr>
        <p:txBody>
          <a:bodyPr/>
          <a:lstStyle/>
          <a:p>
            <a:pPr/>
            <a:r>
              <a:t>Title Text</a:t>
            </a:r>
          </a:p>
        </p:txBody>
      </p:sp>
      <p:sp>
        <p:nvSpPr>
          <p:cNvPr id="118"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119" name="Slide Number"/>
          <p:cNvSpPr txBox="1"/>
          <p:nvPr>
            <p:ph type="sldNum" sz="quarter" idx="2"/>
          </p:nvPr>
        </p:nvSpPr>
        <p:spPr>
          <a:prstGeom prst="rect">
            <a:avLst/>
          </a:prstGeom>
        </p:spPr>
        <p:txBody>
          <a:bodyPr/>
          <a:lstStyle/>
          <a:p>
            <a:pPr>
              <a:defRPr>
                <a:effectLst/>
              </a:defRPr>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Horizontal">
    <p:spTree>
      <p:nvGrpSpPr>
        <p:cNvPr id="1" name=""/>
        <p:cNvGrpSpPr/>
        <p:nvPr/>
      </p:nvGrpSpPr>
      <p:grpSpPr>
        <a:xfrm>
          <a:off x="0" y="0"/>
          <a:ext cx="0" cy="0"/>
          <a:chOff x="0" y="0"/>
          <a:chExt cx="0" cy="0"/>
        </a:xfrm>
      </p:grpSpPr>
      <p:sp>
        <p:nvSpPr>
          <p:cNvPr id="20" name="Image"/>
          <p:cNvSpPr/>
          <p:nvPr>
            <p:ph type="pic" idx="21"/>
          </p:nvPr>
        </p:nvSpPr>
        <p:spPr>
          <a:xfrm>
            <a:off x="1104900" y="127000"/>
            <a:ext cx="10795000" cy="7200415"/>
          </a:xfrm>
          <a:prstGeom prst="rect">
            <a:avLst/>
          </a:prstGeom>
          <a:ln w="25400"/>
          <a:effectLst>
            <a:outerShdw sx="100000" sy="100000" kx="0" ky="0" algn="b" rotWithShape="0" blurRad="254000" dist="127000" dir="5400000">
              <a:srgbClr val="000000">
                <a:alpha val="70000"/>
              </a:srgbClr>
            </a:outerShdw>
          </a:effectLst>
        </p:spPr>
        <p:txBody>
          <a:bodyPr lIns="91439" tIns="45719" rIns="91439" bIns="45719" anchor="t">
            <a:noAutofit/>
          </a:bodyPr>
          <a:lstStyle/>
          <a:p>
            <a:pPr/>
          </a:p>
        </p:txBody>
      </p:sp>
      <p:sp>
        <p:nvSpPr>
          <p:cNvPr id="21" name="Title Text"/>
          <p:cNvSpPr txBox="1"/>
          <p:nvPr>
            <p:ph type="title"/>
          </p:nvPr>
        </p:nvSpPr>
        <p:spPr>
          <a:xfrm>
            <a:off x="762000" y="6883400"/>
            <a:ext cx="11480800" cy="1079500"/>
          </a:xfrm>
          <a:prstGeom prst="rect">
            <a:avLst/>
          </a:prstGeom>
        </p:spPr>
        <p:txBody>
          <a:bodyPr anchor="b"/>
          <a:lstStyle/>
          <a:p>
            <a:pPr/>
            <a:r>
              <a:t>Title Text</a:t>
            </a:r>
          </a:p>
        </p:txBody>
      </p:sp>
      <p:sp>
        <p:nvSpPr>
          <p:cNvPr id="22" name="Body Level One…"/>
          <p:cNvSpPr txBox="1"/>
          <p:nvPr>
            <p:ph type="body" sz="quarter" idx="1"/>
          </p:nvPr>
        </p:nvSpPr>
        <p:spPr>
          <a:xfrm>
            <a:off x="762000" y="8128000"/>
            <a:ext cx="11480800" cy="914400"/>
          </a:xfrm>
          <a:prstGeom prst="rect">
            <a:avLst/>
          </a:prstGeom>
        </p:spPr>
        <p:txBody>
          <a:bodyPr anchor="t"/>
          <a:lstStyle>
            <a:lvl1pPr marL="0" indent="0" algn="ctr">
              <a:spcBef>
                <a:spcPts val="0"/>
              </a:spcBef>
              <a:buSzTx/>
              <a:buNone/>
              <a:defRPr sz="2400">
                <a:solidFill>
                  <a:srgbClr val="FFFFFF"/>
                </a:solidFill>
              </a:defRPr>
            </a:lvl1pPr>
            <a:lvl2pPr marL="0" indent="228600" algn="ctr">
              <a:spcBef>
                <a:spcPts val="0"/>
              </a:spcBef>
              <a:buSzTx/>
              <a:buNone/>
              <a:defRPr sz="2400">
                <a:solidFill>
                  <a:srgbClr val="FFFFFF"/>
                </a:solidFill>
              </a:defRPr>
            </a:lvl2pPr>
            <a:lvl3pPr marL="0" indent="457200" algn="ctr">
              <a:spcBef>
                <a:spcPts val="0"/>
              </a:spcBef>
              <a:buSzTx/>
              <a:buNone/>
              <a:defRPr sz="2400">
                <a:solidFill>
                  <a:srgbClr val="FFFFFF"/>
                </a:solidFill>
              </a:defRPr>
            </a:lvl3pPr>
            <a:lvl4pPr marL="0" indent="685800" algn="ctr">
              <a:spcBef>
                <a:spcPts val="0"/>
              </a:spcBef>
              <a:buSzTx/>
              <a:buNone/>
              <a:defRPr sz="2400">
                <a:solidFill>
                  <a:srgbClr val="FFFFFF"/>
                </a:solidFill>
              </a:defRPr>
            </a:lvl4pPr>
            <a:lvl5pPr marL="0" indent="914400" algn="ctr">
              <a:spcBef>
                <a:spcPts val="0"/>
              </a:spcBef>
              <a:buSzTx/>
              <a:buNone/>
              <a:defRPr sz="24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23" name="Slide Number"/>
          <p:cNvSpPr txBox="1"/>
          <p:nvPr>
            <p:ph type="sldNum" sz="quarter" idx="2"/>
          </p:nvPr>
        </p:nvSpPr>
        <p:spPr>
          <a:xfrm>
            <a:off x="6311798" y="9245600"/>
            <a:ext cx="368504" cy="374600"/>
          </a:xfrm>
          <a:prstGeom prst="rect">
            <a:avLst/>
          </a:prstGeom>
        </p:spPr>
        <p:txBody>
          <a:bodyPr/>
          <a:lstStyle/>
          <a:p>
            <a:pPr>
              <a:defRPr>
                <a:effectLst/>
              </a:defRPr>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Center">
    <p:spTree>
      <p:nvGrpSpPr>
        <p:cNvPr id="1" name=""/>
        <p:cNvGrpSpPr/>
        <p:nvPr/>
      </p:nvGrpSpPr>
      <p:grpSpPr>
        <a:xfrm>
          <a:off x="0" y="0"/>
          <a:ext cx="0" cy="0"/>
          <a:chOff x="0" y="0"/>
          <a:chExt cx="0" cy="0"/>
        </a:xfrm>
      </p:grpSpPr>
      <p:sp>
        <p:nvSpPr>
          <p:cNvPr id="30" name="Title Text"/>
          <p:cNvSpPr txBox="1"/>
          <p:nvPr>
            <p:ph type="title"/>
          </p:nvPr>
        </p:nvSpPr>
        <p:spPr>
          <a:xfrm>
            <a:off x="762000" y="3517900"/>
            <a:ext cx="11480800" cy="2717800"/>
          </a:xfrm>
          <a:prstGeom prst="rect">
            <a:avLst/>
          </a:prstGeom>
        </p:spPr>
        <p:txBody>
          <a:bodyPr/>
          <a:lstStyle/>
          <a:p>
            <a:pPr/>
            <a:r>
              <a:t>Title Text</a:t>
            </a:r>
          </a:p>
        </p:txBody>
      </p:sp>
      <p:sp>
        <p:nvSpPr>
          <p:cNvPr id="31" name="Slide Number"/>
          <p:cNvSpPr txBox="1"/>
          <p:nvPr>
            <p:ph type="sldNum" sz="quarter" idx="2"/>
          </p:nvPr>
        </p:nvSpPr>
        <p:spPr>
          <a:xfrm>
            <a:off x="6311798" y="9251950"/>
            <a:ext cx="368504" cy="374600"/>
          </a:xfrm>
          <a:prstGeom prst="rect">
            <a:avLst/>
          </a:prstGeom>
        </p:spPr>
        <p:txBody>
          <a:bodyPr/>
          <a:lstStyle/>
          <a:p>
            <a:pPr>
              <a:defRPr>
                <a:effectLst/>
              </a:defRPr>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Vertical">
    <p:spTree>
      <p:nvGrpSpPr>
        <p:cNvPr id="1" name=""/>
        <p:cNvGrpSpPr/>
        <p:nvPr/>
      </p:nvGrpSpPr>
      <p:grpSpPr>
        <a:xfrm>
          <a:off x="0" y="0"/>
          <a:ext cx="0" cy="0"/>
          <a:chOff x="0" y="0"/>
          <a:chExt cx="0" cy="0"/>
        </a:xfrm>
      </p:grpSpPr>
      <p:sp>
        <p:nvSpPr>
          <p:cNvPr id="38" name="Image"/>
          <p:cNvSpPr/>
          <p:nvPr>
            <p:ph type="pic" idx="21"/>
          </p:nvPr>
        </p:nvSpPr>
        <p:spPr>
          <a:xfrm>
            <a:off x="5130800" y="419100"/>
            <a:ext cx="9262596" cy="8648700"/>
          </a:xfrm>
          <a:prstGeom prst="rect">
            <a:avLst/>
          </a:prstGeom>
          <a:ln w="25400"/>
          <a:effectLst>
            <a:outerShdw sx="100000" sy="100000" kx="0" ky="0" algn="b" rotWithShape="0" blurRad="254000" dist="127000" dir="5400000">
              <a:srgbClr val="000000">
                <a:alpha val="70000"/>
              </a:srgbClr>
            </a:outerShdw>
          </a:effectLst>
        </p:spPr>
        <p:txBody>
          <a:bodyPr lIns="91439" tIns="45719" rIns="91439" bIns="45719" anchor="t">
            <a:noAutofit/>
          </a:bodyPr>
          <a:lstStyle/>
          <a:p>
            <a:pPr/>
          </a:p>
        </p:txBody>
      </p:sp>
      <p:sp>
        <p:nvSpPr>
          <p:cNvPr id="39" name="Title Text"/>
          <p:cNvSpPr txBox="1"/>
          <p:nvPr>
            <p:ph type="title"/>
          </p:nvPr>
        </p:nvSpPr>
        <p:spPr>
          <a:xfrm>
            <a:off x="762000" y="419100"/>
            <a:ext cx="5384800" cy="4597400"/>
          </a:xfrm>
          <a:prstGeom prst="rect">
            <a:avLst/>
          </a:prstGeom>
        </p:spPr>
        <p:txBody>
          <a:bodyPr anchor="b"/>
          <a:lstStyle>
            <a:lvl1pPr>
              <a:defRPr sz="5200"/>
            </a:lvl1pPr>
          </a:lstStyle>
          <a:p>
            <a:pPr/>
            <a:r>
              <a:t>Title Text</a:t>
            </a:r>
          </a:p>
        </p:txBody>
      </p:sp>
      <p:sp>
        <p:nvSpPr>
          <p:cNvPr id="40" name="Body Level One…"/>
          <p:cNvSpPr txBox="1"/>
          <p:nvPr>
            <p:ph type="body" sz="quarter" idx="1"/>
          </p:nvPr>
        </p:nvSpPr>
        <p:spPr>
          <a:xfrm>
            <a:off x="762000" y="5245100"/>
            <a:ext cx="5384800" cy="3810000"/>
          </a:xfrm>
          <a:prstGeom prst="rect">
            <a:avLst/>
          </a:prstGeom>
        </p:spPr>
        <p:txBody>
          <a:bodyPr anchor="t"/>
          <a:lstStyle>
            <a:lvl1pPr marL="0" indent="0" algn="ctr">
              <a:spcBef>
                <a:spcPts val="0"/>
              </a:spcBef>
              <a:buSzTx/>
              <a:buNone/>
              <a:defRPr sz="2400">
                <a:solidFill>
                  <a:srgbClr val="FFFFFF"/>
                </a:solidFill>
              </a:defRPr>
            </a:lvl1pPr>
            <a:lvl2pPr marL="0" indent="228600" algn="ctr">
              <a:spcBef>
                <a:spcPts val="0"/>
              </a:spcBef>
              <a:buSzTx/>
              <a:buNone/>
              <a:defRPr sz="2400">
                <a:solidFill>
                  <a:srgbClr val="FFFFFF"/>
                </a:solidFill>
              </a:defRPr>
            </a:lvl2pPr>
            <a:lvl3pPr marL="0" indent="457200" algn="ctr">
              <a:spcBef>
                <a:spcPts val="0"/>
              </a:spcBef>
              <a:buSzTx/>
              <a:buNone/>
              <a:defRPr sz="2400">
                <a:solidFill>
                  <a:srgbClr val="FFFFFF"/>
                </a:solidFill>
              </a:defRPr>
            </a:lvl3pPr>
            <a:lvl4pPr marL="0" indent="685800" algn="ctr">
              <a:spcBef>
                <a:spcPts val="0"/>
              </a:spcBef>
              <a:buSzTx/>
              <a:buNone/>
              <a:defRPr sz="2400">
                <a:solidFill>
                  <a:srgbClr val="FFFFFF"/>
                </a:solidFill>
              </a:defRPr>
            </a:lvl4pPr>
            <a:lvl5pPr marL="0" indent="914400" algn="ctr">
              <a:spcBef>
                <a:spcPts val="0"/>
              </a:spcBef>
              <a:buSzTx/>
              <a:buNone/>
              <a:defRPr sz="24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41" name="Slide Number"/>
          <p:cNvSpPr txBox="1"/>
          <p:nvPr>
            <p:ph type="sldNum" sz="quarter" idx="2"/>
          </p:nvPr>
        </p:nvSpPr>
        <p:spPr>
          <a:xfrm>
            <a:off x="6311798" y="9251950"/>
            <a:ext cx="368504" cy="374600"/>
          </a:xfrm>
          <a:prstGeom prst="rect">
            <a:avLst/>
          </a:prstGeom>
        </p:spPr>
        <p:txBody>
          <a:bodyPr/>
          <a:lstStyle/>
          <a:p>
            <a:pPr>
              <a:defRPr>
                <a:effectLst/>
              </a:defRPr>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Top">
    <p:spTree>
      <p:nvGrpSpPr>
        <p:cNvPr id="1" name=""/>
        <p:cNvGrpSpPr/>
        <p:nvPr/>
      </p:nvGrpSpPr>
      <p:grpSpPr>
        <a:xfrm>
          <a:off x="0" y="0"/>
          <a:ext cx="0" cy="0"/>
          <a:chOff x="0" y="0"/>
          <a:chExt cx="0" cy="0"/>
        </a:xfrm>
      </p:grpSpPr>
      <p:sp>
        <p:nvSpPr>
          <p:cNvPr id="48" name="Title Text"/>
          <p:cNvSpPr txBox="1"/>
          <p:nvPr>
            <p:ph type="title"/>
          </p:nvPr>
        </p:nvSpPr>
        <p:spPr>
          <a:prstGeom prst="rect">
            <a:avLst/>
          </a:prstGeom>
        </p:spPr>
        <p:txBody>
          <a:bodyPr/>
          <a:lstStyle/>
          <a:p>
            <a:pPr/>
            <a:r>
              <a:t>Title Text</a:t>
            </a:r>
          </a:p>
        </p:txBody>
      </p:sp>
      <p:sp>
        <p:nvSpPr>
          <p:cNvPr id="49" name="Slide Number"/>
          <p:cNvSpPr txBox="1"/>
          <p:nvPr>
            <p:ph type="sldNum" sz="quarter" idx="2"/>
          </p:nvPr>
        </p:nvSpPr>
        <p:spPr>
          <a:prstGeom prst="rect">
            <a:avLst/>
          </a:prstGeom>
        </p:spPr>
        <p:txBody>
          <a:bodyPr/>
          <a:lstStyle/>
          <a:p>
            <a:pPr>
              <a:defRPr>
                <a:effectLst/>
              </a:defRPr>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56" name="Title Text"/>
          <p:cNvSpPr txBox="1"/>
          <p:nvPr>
            <p:ph type="title"/>
          </p:nvPr>
        </p:nvSpPr>
        <p:spPr>
          <a:prstGeom prst="rect">
            <a:avLst/>
          </a:prstGeom>
        </p:spPr>
        <p:txBody>
          <a:bodyPr/>
          <a:lstStyle/>
          <a:p>
            <a:pPr/>
            <a:r>
              <a:t>Title Text</a:t>
            </a:r>
          </a:p>
        </p:txBody>
      </p:sp>
      <p:sp>
        <p:nvSpPr>
          <p:cNvPr id="57"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58" name="Slide Number"/>
          <p:cNvSpPr txBox="1"/>
          <p:nvPr>
            <p:ph type="sldNum" sz="quarter" idx="2"/>
          </p:nvPr>
        </p:nvSpPr>
        <p:spPr>
          <a:prstGeom prst="rect">
            <a:avLst/>
          </a:prstGeom>
        </p:spPr>
        <p:txBody>
          <a:bodyPr/>
          <a:lstStyle/>
          <a:p>
            <a:pPr>
              <a:defRPr>
                <a:effectLst/>
              </a:defRPr>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spTree>
      <p:nvGrpSpPr>
        <p:cNvPr id="1" name=""/>
        <p:cNvGrpSpPr/>
        <p:nvPr/>
      </p:nvGrpSpPr>
      <p:grpSpPr>
        <a:xfrm>
          <a:off x="0" y="0"/>
          <a:ext cx="0" cy="0"/>
          <a:chOff x="0" y="0"/>
          <a:chExt cx="0" cy="0"/>
        </a:xfrm>
      </p:grpSpPr>
      <p:sp>
        <p:nvSpPr>
          <p:cNvPr id="65" name="Image"/>
          <p:cNvSpPr/>
          <p:nvPr>
            <p:ph type="pic" idx="21"/>
          </p:nvPr>
        </p:nvSpPr>
        <p:spPr>
          <a:xfrm>
            <a:off x="5800664" y="1714886"/>
            <a:ext cx="7997247" cy="7467215"/>
          </a:xfrm>
          <a:prstGeom prst="rect">
            <a:avLst/>
          </a:prstGeom>
          <a:ln w="25400"/>
          <a:effectLst>
            <a:outerShdw sx="100000" sy="100000" kx="0" ky="0" algn="b" rotWithShape="0" blurRad="254000" dist="127000" dir="5400000">
              <a:srgbClr val="000000">
                <a:alpha val="70000"/>
              </a:srgbClr>
            </a:outerShdw>
          </a:effectLst>
        </p:spPr>
        <p:txBody>
          <a:bodyPr lIns="91439" tIns="45719" rIns="91439" bIns="45719" anchor="t">
            <a:noAutofit/>
          </a:bodyPr>
          <a:lstStyle/>
          <a:p>
            <a:pPr/>
          </a:p>
        </p:txBody>
      </p:sp>
      <p:sp>
        <p:nvSpPr>
          <p:cNvPr id="66" name="Title Text"/>
          <p:cNvSpPr txBox="1"/>
          <p:nvPr>
            <p:ph type="title"/>
          </p:nvPr>
        </p:nvSpPr>
        <p:spPr>
          <a:prstGeom prst="rect">
            <a:avLst/>
          </a:prstGeom>
        </p:spPr>
        <p:txBody>
          <a:bodyPr/>
          <a:lstStyle/>
          <a:p>
            <a:pPr/>
            <a:r>
              <a:t>Title Text</a:t>
            </a:r>
          </a:p>
        </p:txBody>
      </p:sp>
      <p:sp>
        <p:nvSpPr>
          <p:cNvPr id="67" name="Body Level One…"/>
          <p:cNvSpPr txBox="1"/>
          <p:nvPr>
            <p:ph type="body" sz="half" idx="1"/>
          </p:nvPr>
        </p:nvSpPr>
        <p:spPr>
          <a:xfrm>
            <a:off x="762000" y="2374900"/>
            <a:ext cx="5384800" cy="6807200"/>
          </a:xfrm>
          <a:prstGeom prst="rect">
            <a:avLst/>
          </a:prstGeom>
        </p:spPr>
        <p:txBody>
          <a:bodyPr/>
          <a:lstStyle>
            <a:lvl1pPr marL="342900" indent="-342900">
              <a:spcBef>
                <a:spcPts val="3200"/>
              </a:spcBef>
              <a:buClr>
                <a:srgbClr val="EBEBEB"/>
              </a:buClr>
              <a:defRPr sz="2800"/>
            </a:lvl1pPr>
            <a:lvl2pPr marL="685800" indent="-342900">
              <a:spcBef>
                <a:spcPts val="3200"/>
              </a:spcBef>
              <a:buClr>
                <a:srgbClr val="EBEBEB"/>
              </a:buClr>
              <a:defRPr sz="2800"/>
            </a:lvl2pPr>
            <a:lvl3pPr marL="1028700" indent="-342900">
              <a:spcBef>
                <a:spcPts val="3200"/>
              </a:spcBef>
              <a:buClr>
                <a:srgbClr val="EBEBEB"/>
              </a:buClr>
              <a:defRPr sz="2800"/>
            </a:lvl3pPr>
            <a:lvl4pPr marL="1371600" indent="-342900">
              <a:spcBef>
                <a:spcPts val="3200"/>
              </a:spcBef>
              <a:buClr>
                <a:srgbClr val="EBEBEB"/>
              </a:buClr>
              <a:defRPr sz="2800"/>
            </a:lvl4pPr>
            <a:lvl5pPr marL="1714500" indent="-342900">
              <a:spcBef>
                <a:spcPts val="3200"/>
              </a:spcBef>
              <a:buClr>
                <a:srgbClr val="EBEBEB"/>
              </a:buClr>
              <a:defRPr sz="2800"/>
            </a:lvl5pPr>
          </a:lstStyle>
          <a:p>
            <a:pPr/>
            <a:r>
              <a:t>Body Level One</a:t>
            </a:r>
          </a:p>
          <a:p>
            <a:pPr lvl="1"/>
            <a:r>
              <a:t>Body Level Two</a:t>
            </a:r>
          </a:p>
          <a:p>
            <a:pPr lvl="2"/>
            <a:r>
              <a:t>Body Level Three</a:t>
            </a:r>
          </a:p>
          <a:p>
            <a:pPr lvl="3"/>
            <a:r>
              <a:t>Body Level Four</a:t>
            </a:r>
          </a:p>
          <a:p>
            <a:pPr lvl="4"/>
            <a:r>
              <a:t>Body Level Five</a:t>
            </a:r>
          </a:p>
        </p:txBody>
      </p:sp>
      <p:sp>
        <p:nvSpPr>
          <p:cNvPr id="68" name="Slide Number"/>
          <p:cNvSpPr txBox="1"/>
          <p:nvPr>
            <p:ph type="sldNum" sz="quarter" idx="2"/>
          </p:nvPr>
        </p:nvSpPr>
        <p:spPr>
          <a:prstGeom prst="rect">
            <a:avLst/>
          </a:prstGeom>
        </p:spPr>
        <p:txBody>
          <a:bodyPr/>
          <a:lstStyle/>
          <a:p>
            <a:pPr>
              <a:defRPr>
                <a:effectLst/>
              </a:defRPr>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75" name="Body Level One…"/>
          <p:cNvSpPr txBox="1"/>
          <p:nvPr>
            <p:ph type="body" idx="1"/>
          </p:nvPr>
        </p:nvSpPr>
        <p:spPr>
          <a:xfrm>
            <a:off x="762000" y="965200"/>
            <a:ext cx="11480800" cy="7823200"/>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76" name="Slide Number"/>
          <p:cNvSpPr txBox="1"/>
          <p:nvPr>
            <p:ph type="sldNum" sz="quarter" idx="2"/>
          </p:nvPr>
        </p:nvSpPr>
        <p:spPr>
          <a:prstGeom prst="rect">
            <a:avLst/>
          </a:prstGeom>
        </p:spPr>
        <p:txBody>
          <a:bodyPr/>
          <a:lstStyle/>
          <a:p>
            <a:pPr>
              <a:defRPr>
                <a:effectLst/>
              </a:defRPr>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3 Up">
    <p:spTree>
      <p:nvGrpSpPr>
        <p:cNvPr id="1" name=""/>
        <p:cNvGrpSpPr/>
        <p:nvPr/>
      </p:nvGrpSpPr>
      <p:grpSpPr>
        <a:xfrm>
          <a:off x="0" y="0"/>
          <a:ext cx="0" cy="0"/>
          <a:chOff x="0" y="0"/>
          <a:chExt cx="0" cy="0"/>
        </a:xfrm>
      </p:grpSpPr>
      <p:sp>
        <p:nvSpPr>
          <p:cNvPr id="83" name="Image"/>
          <p:cNvSpPr/>
          <p:nvPr>
            <p:ph type="pic" sz="half" idx="21"/>
          </p:nvPr>
        </p:nvSpPr>
        <p:spPr>
          <a:xfrm>
            <a:off x="6007100" y="4356100"/>
            <a:ext cx="6870700" cy="4909486"/>
          </a:xfrm>
          <a:prstGeom prst="rect">
            <a:avLst/>
          </a:prstGeom>
          <a:ln w="25400"/>
          <a:effectLst>
            <a:outerShdw sx="100000" sy="100000" kx="0" ky="0" algn="b" rotWithShape="0" blurRad="254000" dist="127000" dir="5400000">
              <a:srgbClr val="000000">
                <a:alpha val="70000"/>
              </a:srgbClr>
            </a:outerShdw>
          </a:effectLst>
        </p:spPr>
        <p:txBody>
          <a:bodyPr lIns="91439" tIns="45719" rIns="91439" bIns="45719" anchor="t">
            <a:noAutofit/>
          </a:bodyPr>
          <a:lstStyle/>
          <a:p>
            <a:pPr/>
          </a:p>
        </p:txBody>
      </p:sp>
      <p:sp>
        <p:nvSpPr>
          <p:cNvPr id="84" name="Image"/>
          <p:cNvSpPr/>
          <p:nvPr>
            <p:ph type="pic" sz="half" idx="22"/>
          </p:nvPr>
        </p:nvSpPr>
        <p:spPr>
          <a:xfrm>
            <a:off x="5918200" y="-304800"/>
            <a:ext cx="6451600" cy="6451600"/>
          </a:xfrm>
          <a:prstGeom prst="rect">
            <a:avLst/>
          </a:prstGeom>
          <a:ln w="25400"/>
          <a:effectLst>
            <a:outerShdw sx="100000" sy="100000" kx="0" ky="0" algn="b" rotWithShape="0" blurRad="254000" dist="127000" dir="5400000">
              <a:srgbClr val="000000">
                <a:alpha val="70000"/>
              </a:srgbClr>
            </a:outerShdw>
          </a:effectLst>
        </p:spPr>
        <p:txBody>
          <a:bodyPr lIns="91439" tIns="45719" rIns="91439" bIns="45719" anchor="t">
            <a:noAutofit/>
          </a:bodyPr>
          <a:lstStyle/>
          <a:p>
            <a:pPr/>
          </a:p>
        </p:txBody>
      </p:sp>
      <p:sp>
        <p:nvSpPr>
          <p:cNvPr id="85" name="Image"/>
          <p:cNvSpPr/>
          <p:nvPr>
            <p:ph type="pic" idx="23"/>
          </p:nvPr>
        </p:nvSpPr>
        <p:spPr>
          <a:xfrm>
            <a:off x="-825500" y="419100"/>
            <a:ext cx="9258300" cy="8643492"/>
          </a:xfrm>
          <a:prstGeom prst="rect">
            <a:avLst/>
          </a:prstGeom>
          <a:ln w="25400"/>
          <a:effectLst>
            <a:outerShdw sx="100000" sy="100000" kx="0" ky="0" algn="b" rotWithShape="0" blurRad="254000" dist="127000" dir="5400000">
              <a:srgbClr val="000000">
                <a:alpha val="70000"/>
              </a:srgbClr>
            </a:outerShdw>
          </a:effectLst>
        </p:spPr>
        <p:txBody>
          <a:bodyPr lIns="91439" tIns="45719" rIns="91439" bIns="45719" anchor="t">
            <a:noAutofit/>
          </a:bodyPr>
          <a:lstStyle/>
          <a:p>
            <a:pPr/>
          </a:p>
        </p:txBody>
      </p:sp>
      <p:sp>
        <p:nvSpPr>
          <p:cNvPr id="86" name="Slide Number"/>
          <p:cNvSpPr txBox="1"/>
          <p:nvPr>
            <p:ph type="sldNum" sz="quarter" idx="2"/>
          </p:nvPr>
        </p:nvSpPr>
        <p:spPr>
          <a:prstGeom prst="rect">
            <a:avLst/>
          </a:prstGeom>
        </p:spPr>
        <p:txBody>
          <a:bodyPr/>
          <a:lstStyle/>
          <a:p>
            <a:pPr>
              <a:defRPr>
                <a:effectLst/>
              </a:defRPr>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jpe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Relationship Id="rId15"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 name="Title Text"/>
          <p:cNvSpPr txBox="1"/>
          <p:nvPr>
            <p:ph type="title"/>
          </p:nvPr>
        </p:nvSpPr>
        <p:spPr>
          <a:xfrm>
            <a:off x="762000" y="203200"/>
            <a:ext cx="11480800" cy="2146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Title Text</a:t>
            </a:r>
          </a:p>
        </p:txBody>
      </p:sp>
      <p:sp>
        <p:nvSpPr>
          <p:cNvPr id="3" name="Body Level One…"/>
          <p:cNvSpPr txBox="1"/>
          <p:nvPr>
            <p:ph type="body" idx="1"/>
          </p:nvPr>
        </p:nvSpPr>
        <p:spPr>
          <a:xfrm>
            <a:off x="762000" y="2413000"/>
            <a:ext cx="11480800" cy="63627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6311798" y="9258300"/>
            <a:ext cx="368504" cy="374600"/>
          </a:xfrm>
          <a:prstGeom prst="rect">
            <a:avLst/>
          </a:prstGeom>
          <a:ln w="12700">
            <a:miter lim="400000"/>
          </a:ln>
        </p:spPr>
        <p:txBody>
          <a:bodyPr wrap="none" lIns="50800" tIns="50800" rIns="50800" bIns="50800">
            <a:spAutoFit/>
          </a:bodyPr>
          <a:lstStyle>
            <a:lvl1pPr>
              <a:defRPr sz="1800">
                <a:latin typeface="+mn-lt"/>
                <a:ea typeface="+mn-ea"/>
                <a:cs typeface="+mn-cs"/>
                <a:sym typeface="Helvetica Neue"/>
              </a:defRPr>
            </a:lvl1pPr>
          </a:lstStyle>
          <a:p>
            <a:pPr>
              <a:defRPr>
                <a:effectLst/>
              </a:defRPr>
            </a:pPr>
            <a:fld id="{86CB4B4D-7CA3-9044-876B-883B54F8677D}" type="slidenum"/>
          </a:p>
        </p:txBody>
      </p:sp>
    </p:spTree>
  </p:cSld>
  <p:clrMap bg1="dk1" tx1="lt1" bg2="dk2" tx2="lt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Lst>
  <p:transition xmlns:p14="http://schemas.microsoft.com/office/powerpoint/2010/main" spd="med" advClick="1"/>
  <p:txStyles>
    <p:titleStyle>
      <a:lvl1pPr marL="0" marR="0" indent="0" algn="ctr" defTabSz="584200" rtl="0" latinLnBrk="0">
        <a:lnSpc>
          <a:spcPct val="100000"/>
        </a:lnSpc>
        <a:spcBef>
          <a:spcPts val="0"/>
        </a:spcBef>
        <a:spcAft>
          <a:spcPts val="0"/>
        </a:spcAft>
        <a:buClrTx/>
        <a:buSzTx/>
        <a:buFontTx/>
        <a:buNone/>
        <a:tabLst/>
        <a:defRPr b="1" baseline="0" cap="none" i="0" spc="0" strike="noStrike" sz="6400" u="none">
          <a:solidFill>
            <a:srgbClr val="FFFFFF"/>
          </a:solidFill>
          <a:effectLst>
            <a:outerShdw sx="100000" sy="100000" kx="0" ky="0" algn="b" rotWithShape="0" blurRad="50800" dist="25400" dir="5400000">
              <a:srgbClr val="000000"/>
            </a:outerShdw>
          </a:effectLst>
          <a:uFillTx/>
          <a:latin typeface="+mn-lt"/>
          <a:ea typeface="+mn-ea"/>
          <a:cs typeface="+mn-cs"/>
          <a:sym typeface="Helvetica Neue"/>
        </a:defRPr>
      </a:lvl1pPr>
      <a:lvl2pPr marL="0" marR="0" indent="228600" algn="ctr" defTabSz="584200" rtl="0" latinLnBrk="0">
        <a:lnSpc>
          <a:spcPct val="100000"/>
        </a:lnSpc>
        <a:spcBef>
          <a:spcPts val="0"/>
        </a:spcBef>
        <a:spcAft>
          <a:spcPts val="0"/>
        </a:spcAft>
        <a:buClrTx/>
        <a:buSzTx/>
        <a:buFontTx/>
        <a:buNone/>
        <a:tabLst/>
        <a:defRPr b="1" baseline="0" cap="none" i="0" spc="0" strike="noStrike" sz="6400" u="none">
          <a:solidFill>
            <a:srgbClr val="FFFFFF"/>
          </a:solidFill>
          <a:effectLst>
            <a:outerShdw sx="100000" sy="100000" kx="0" ky="0" algn="b" rotWithShape="0" blurRad="50800" dist="25400" dir="5400000">
              <a:srgbClr val="000000"/>
            </a:outerShdw>
          </a:effectLst>
          <a:uFillTx/>
          <a:latin typeface="+mn-lt"/>
          <a:ea typeface="+mn-ea"/>
          <a:cs typeface="+mn-cs"/>
          <a:sym typeface="Helvetica Neue"/>
        </a:defRPr>
      </a:lvl2pPr>
      <a:lvl3pPr marL="0" marR="0" indent="457200" algn="ctr" defTabSz="584200" rtl="0" latinLnBrk="0">
        <a:lnSpc>
          <a:spcPct val="100000"/>
        </a:lnSpc>
        <a:spcBef>
          <a:spcPts val="0"/>
        </a:spcBef>
        <a:spcAft>
          <a:spcPts val="0"/>
        </a:spcAft>
        <a:buClrTx/>
        <a:buSzTx/>
        <a:buFontTx/>
        <a:buNone/>
        <a:tabLst/>
        <a:defRPr b="1" baseline="0" cap="none" i="0" spc="0" strike="noStrike" sz="6400" u="none">
          <a:solidFill>
            <a:srgbClr val="FFFFFF"/>
          </a:solidFill>
          <a:effectLst>
            <a:outerShdw sx="100000" sy="100000" kx="0" ky="0" algn="b" rotWithShape="0" blurRad="50800" dist="25400" dir="5400000">
              <a:srgbClr val="000000"/>
            </a:outerShdw>
          </a:effectLst>
          <a:uFillTx/>
          <a:latin typeface="+mn-lt"/>
          <a:ea typeface="+mn-ea"/>
          <a:cs typeface="+mn-cs"/>
          <a:sym typeface="Helvetica Neue"/>
        </a:defRPr>
      </a:lvl3pPr>
      <a:lvl4pPr marL="0" marR="0" indent="685800" algn="ctr" defTabSz="584200" rtl="0" latinLnBrk="0">
        <a:lnSpc>
          <a:spcPct val="100000"/>
        </a:lnSpc>
        <a:spcBef>
          <a:spcPts val="0"/>
        </a:spcBef>
        <a:spcAft>
          <a:spcPts val="0"/>
        </a:spcAft>
        <a:buClrTx/>
        <a:buSzTx/>
        <a:buFontTx/>
        <a:buNone/>
        <a:tabLst/>
        <a:defRPr b="1" baseline="0" cap="none" i="0" spc="0" strike="noStrike" sz="6400" u="none">
          <a:solidFill>
            <a:srgbClr val="FFFFFF"/>
          </a:solidFill>
          <a:effectLst>
            <a:outerShdw sx="100000" sy="100000" kx="0" ky="0" algn="b" rotWithShape="0" blurRad="50800" dist="25400" dir="5400000">
              <a:srgbClr val="000000"/>
            </a:outerShdw>
          </a:effectLst>
          <a:uFillTx/>
          <a:latin typeface="+mn-lt"/>
          <a:ea typeface="+mn-ea"/>
          <a:cs typeface="+mn-cs"/>
          <a:sym typeface="Helvetica Neue"/>
        </a:defRPr>
      </a:lvl4pPr>
      <a:lvl5pPr marL="0" marR="0" indent="914400" algn="ctr" defTabSz="584200" rtl="0" latinLnBrk="0">
        <a:lnSpc>
          <a:spcPct val="100000"/>
        </a:lnSpc>
        <a:spcBef>
          <a:spcPts val="0"/>
        </a:spcBef>
        <a:spcAft>
          <a:spcPts val="0"/>
        </a:spcAft>
        <a:buClrTx/>
        <a:buSzTx/>
        <a:buFontTx/>
        <a:buNone/>
        <a:tabLst/>
        <a:defRPr b="1" baseline="0" cap="none" i="0" spc="0" strike="noStrike" sz="6400" u="none">
          <a:solidFill>
            <a:srgbClr val="FFFFFF"/>
          </a:solidFill>
          <a:effectLst>
            <a:outerShdw sx="100000" sy="100000" kx="0" ky="0" algn="b" rotWithShape="0" blurRad="50800" dist="25400" dir="5400000">
              <a:srgbClr val="000000"/>
            </a:outerShdw>
          </a:effectLst>
          <a:uFillTx/>
          <a:latin typeface="+mn-lt"/>
          <a:ea typeface="+mn-ea"/>
          <a:cs typeface="+mn-cs"/>
          <a:sym typeface="Helvetica Neue"/>
        </a:defRPr>
      </a:lvl5pPr>
      <a:lvl6pPr marL="0" marR="0" indent="1143000" algn="ctr" defTabSz="584200" rtl="0" latinLnBrk="0">
        <a:lnSpc>
          <a:spcPct val="100000"/>
        </a:lnSpc>
        <a:spcBef>
          <a:spcPts val="0"/>
        </a:spcBef>
        <a:spcAft>
          <a:spcPts val="0"/>
        </a:spcAft>
        <a:buClrTx/>
        <a:buSzTx/>
        <a:buFontTx/>
        <a:buNone/>
        <a:tabLst/>
        <a:defRPr b="1" baseline="0" cap="none" i="0" spc="0" strike="noStrike" sz="6400" u="none">
          <a:solidFill>
            <a:srgbClr val="FFFFFF"/>
          </a:solidFill>
          <a:effectLst>
            <a:outerShdw sx="100000" sy="100000" kx="0" ky="0" algn="b" rotWithShape="0" blurRad="50800" dist="25400" dir="5400000">
              <a:srgbClr val="000000"/>
            </a:outerShdw>
          </a:effectLst>
          <a:uFillTx/>
          <a:latin typeface="+mn-lt"/>
          <a:ea typeface="+mn-ea"/>
          <a:cs typeface="+mn-cs"/>
          <a:sym typeface="Helvetica Neue"/>
        </a:defRPr>
      </a:lvl6pPr>
      <a:lvl7pPr marL="0" marR="0" indent="1371600" algn="ctr" defTabSz="584200" rtl="0" latinLnBrk="0">
        <a:lnSpc>
          <a:spcPct val="100000"/>
        </a:lnSpc>
        <a:spcBef>
          <a:spcPts val="0"/>
        </a:spcBef>
        <a:spcAft>
          <a:spcPts val="0"/>
        </a:spcAft>
        <a:buClrTx/>
        <a:buSzTx/>
        <a:buFontTx/>
        <a:buNone/>
        <a:tabLst/>
        <a:defRPr b="1" baseline="0" cap="none" i="0" spc="0" strike="noStrike" sz="6400" u="none">
          <a:solidFill>
            <a:srgbClr val="FFFFFF"/>
          </a:solidFill>
          <a:effectLst>
            <a:outerShdw sx="100000" sy="100000" kx="0" ky="0" algn="b" rotWithShape="0" blurRad="50800" dist="25400" dir="5400000">
              <a:srgbClr val="000000"/>
            </a:outerShdw>
          </a:effectLst>
          <a:uFillTx/>
          <a:latin typeface="+mn-lt"/>
          <a:ea typeface="+mn-ea"/>
          <a:cs typeface="+mn-cs"/>
          <a:sym typeface="Helvetica Neue"/>
        </a:defRPr>
      </a:lvl7pPr>
      <a:lvl8pPr marL="0" marR="0" indent="1600200" algn="ctr" defTabSz="584200" rtl="0" latinLnBrk="0">
        <a:lnSpc>
          <a:spcPct val="100000"/>
        </a:lnSpc>
        <a:spcBef>
          <a:spcPts val="0"/>
        </a:spcBef>
        <a:spcAft>
          <a:spcPts val="0"/>
        </a:spcAft>
        <a:buClrTx/>
        <a:buSzTx/>
        <a:buFontTx/>
        <a:buNone/>
        <a:tabLst/>
        <a:defRPr b="1" baseline="0" cap="none" i="0" spc="0" strike="noStrike" sz="6400" u="none">
          <a:solidFill>
            <a:srgbClr val="FFFFFF"/>
          </a:solidFill>
          <a:effectLst>
            <a:outerShdw sx="100000" sy="100000" kx="0" ky="0" algn="b" rotWithShape="0" blurRad="50800" dist="25400" dir="5400000">
              <a:srgbClr val="000000"/>
            </a:outerShdw>
          </a:effectLst>
          <a:uFillTx/>
          <a:latin typeface="+mn-lt"/>
          <a:ea typeface="+mn-ea"/>
          <a:cs typeface="+mn-cs"/>
          <a:sym typeface="Helvetica Neue"/>
        </a:defRPr>
      </a:lvl8pPr>
      <a:lvl9pPr marL="0" marR="0" indent="1828800" algn="ctr" defTabSz="584200" rtl="0" latinLnBrk="0">
        <a:lnSpc>
          <a:spcPct val="100000"/>
        </a:lnSpc>
        <a:spcBef>
          <a:spcPts val="0"/>
        </a:spcBef>
        <a:spcAft>
          <a:spcPts val="0"/>
        </a:spcAft>
        <a:buClrTx/>
        <a:buSzTx/>
        <a:buFontTx/>
        <a:buNone/>
        <a:tabLst/>
        <a:defRPr b="1" baseline="0" cap="none" i="0" spc="0" strike="noStrike" sz="6400" u="none">
          <a:solidFill>
            <a:srgbClr val="FFFFFF"/>
          </a:solidFill>
          <a:effectLst>
            <a:outerShdw sx="100000" sy="100000" kx="0" ky="0" algn="b" rotWithShape="0" blurRad="50800" dist="25400" dir="5400000">
              <a:srgbClr val="000000"/>
            </a:outerShdw>
          </a:effectLst>
          <a:uFillTx/>
          <a:latin typeface="+mn-lt"/>
          <a:ea typeface="+mn-ea"/>
          <a:cs typeface="+mn-cs"/>
          <a:sym typeface="Helvetica Neue"/>
        </a:defRPr>
      </a:lvl9pPr>
    </p:titleStyle>
    <p:bodyStyle>
      <a:lvl1pPr marL="406400" marR="0" indent="-406400" algn="l" defTabSz="584200" rtl="0" latinLnBrk="0">
        <a:lnSpc>
          <a:spcPct val="100000"/>
        </a:lnSpc>
        <a:spcBef>
          <a:spcPts val="4200"/>
        </a:spcBef>
        <a:spcAft>
          <a:spcPts val="0"/>
        </a:spcAft>
        <a:buClrTx/>
        <a:buSzPct val="75000"/>
        <a:buFontTx/>
        <a:buChar char="•"/>
        <a:tabLst/>
        <a:defRPr b="0" baseline="0" cap="none" i="0" spc="0" strike="noStrike" sz="3400" u="none">
          <a:solidFill>
            <a:srgbClr val="EBEBEB"/>
          </a:solidFill>
          <a:effectLst>
            <a:outerShdw sx="100000" sy="100000" kx="0" ky="0" algn="b" rotWithShape="0" blurRad="50800" dist="25400" dir="5400000">
              <a:srgbClr val="000000"/>
            </a:outerShdw>
          </a:effectLst>
          <a:uFillTx/>
          <a:latin typeface="Helvetica Neue Medium"/>
          <a:ea typeface="Helvetica Neue Medium"/>
          <a:cs typeface="Helvetica Neue Medium"/>
          <a:sym typeface="Helvetica Neue Medium"/>
        </a:defRPr>
      </a:lvl1pPr>
      <a:lvl2pPr marL="812800" marR="0" indent="-406400" algn="l" defTabSz="584200" rtl="0" latinLnBrk="0">
        <a:lnSpc>
          <a:spcPct val="100000"/>
        </a:lnSpc>
        <a:spcBef>
          <a:spcPts val="4200"/>
        </a:spcBef>
        <a:spcAft>
          <a:spcPts val="0"/>
        </a:spcAft>
        <a:buClrTx/>
        <a:buSzPct val="75000"/>
        <a:buFontTx/>
        <a:buChar char="•"/>
        <a:tabLst/>
        <a:defRPr b="0" baseline="0" cap="none" i="0" spc="0" strike="noStrike" sz="3400" u="none">
          <a:solidFill>
            <a:srgbClr val="EBEBEB"/>
          </a:solidFill>
          <a:effectLst>
            <a:outerShdw sx="100000" sy="100000" kx="0" ky="0" algn="b" rotWithShape="0" blurRad="50800" dist="25400" dir="5400000">
              <a:srgbClr val="000000"/>
            </a:outerShdw>
          </a:effectLst>
          <a:uFillTx/>
          <a:latin typeface="Helvetica Neue Medium"/>
          <a:ea typeface="Helvetica Neue Medium"/>
          <a:cs typeface="Helvetica Neue Medium"/>
          <a:sym typeface="Helvetica Neue Medium"/>
        </a:defRPr>
      </a:lvl2pPr>
      <a:lvl3pPr marL="1219200" marR="0" indent="-406400" algn="l" defTabSz="584200" rtl="0" latinLnBrk="0">
        <a:lnSpc>
          <a:spcPct val="100000"/>
        </a:lnSpc>
        <a:spcBef>
          <a:spcPts val="4200"/>
        </a:spcBef>
        <a:spcAft>
          <a:spcPts val="0"/>
        </a:spcAft>
        <a:buClrTx/>
        <a:buSzPct val="75000"/>
        <a:buFontTx/>
        <a:buChar char="•"/>
        <a:tabLst/>
        <a:defRPr b="0" baseline="0" cap="none" i="0" spc="0" strike="noStrike" sz="3400" u="none">
          <a:solidFill>
            <a:srgbClr val="EBEBEB"/>
          </a:solidFill>
          <a:effectLst>
            <a:outerShdw sx="100000" sy="100000" kx="0" ky="0" algn="b" rotWithShape="0" blurRad="50800" dist="25400" dir="5400000">
              <a:srgbClr val="000000"/>
            </a:outerShdw>
          </a:effectLst>
          <a:uFillTx/>
          <a:latin typeface="Helvetica Neue Medium"/>
          <a:ea typeface="Helvetica Neue Medium"/>
          <a:cs typeface="Helvetica Neue Medium"/>
          <a:sym typeface="Helvetica Neue Medium"/>
        </a:defRPr>
      </a:lvl3pPr>
      <a:lvl4pPr marL="1625600" marR="0" indent="-406400" algn="l" defTabSz="584200" rtl="0" latinLnBrk="0">
        <a:lnSpc>
          <a:spcPct val="100000"/>
        </a:lnSpc>
        <a:spcBef>
          <a:spcPts val="4200"/>
        </a:spcBef>
        <a:spcAft>
          <a:spcPts val="0"/>
        </a:spcAft>
        <a:buClrTx/>
        <a:buSzPct val="75000"/>
        <a:buFontTx/>
        <a:buChar char="•"/>
        <a:tabLst/>
        <a:defRPr b="0" baseline="0" cap="none" i="0" spc="0" strike="noStrike" sz="3400" u="none">
          <a:solidFill>
            <a:srgbClr val="EBEBEB"/>
          </a:solidFill>
          <a:effectLst>
            <a:outerShdw sx="100000" sy="100000" kx="0" ky="0" algn="b" rotWithShape="0" blurRad="50800" dist="25400" dir="5400000">
              <a:srgbClr val="000000"/>
            </a:outerShdw>
          </a:effectLst>
          <a:uFillTx/>
          <a:latin typeface="Helvetica Neue Medium"/>
          <a:ea typeface="Helvetica Neue Medium"/>
          <a:cs typeface="Helvetica Neue Medium"/>
          <a:sym typeface="Helvetica Neue Medium"/>
        </a:defRPr>
      </a:lvl4pPr>
      <a:lvl5pPr marL="2032000" marR="0" indent="-406400" algn="l" defTabSz="584200" rtl="0" latinLnBrk="0">
        <a:lnSpc>
          <a:spcPct val="100000"/>
        </a:lnSpc>
        <a:spcBef>
          <a:spcPts val="4200"/>
        </a:spcBef>
        <a:spcAft>
          <a:spcPts val="0"/>
        </a:spcAft>
        <a:buClrTx/>
        <a:buSzPct val="75000"/>
        <a:buFontTx/>
        <a:buChar char="•"/>
        <a:tabLst/>
        <a:defRPr b="0" baseline="0" cap="none" i="0" spc="0" strike="noStrike" sz="3400" u="none">
          <a:solidFill>
            <a:srgbClr val="EBEBEB"/>
          </a:solidFill>
          <a:effectLst>
            <a:outerShdw sx="100000" sy="100000" kx="0" ky="0" algn="b" rotWithShape="0" blurRad="50800" dist="25400" dir="5400000">
              <a:srgbClr val="000000"/>
            </a:outerShdw>
          </a:effectLst>
          <a:uFillTx/>
          <a:latin typeface="Helvetica Neue Medium"/>
          <a:ea typeface="Helvetica Neue Medium"/>
          <a:cs typeface="Helvetica Neue Medium"/>
          <a:sym typeface="Helvetica Neue Medium"/>
        </a:defRPr>
      </a:lvl5pPr>
      <a:lvl6pPr marL="2438400" marR="0" indent="-406400" algn="l" defTabSz="584200" rtl="0" latinLnBrk="0">
        <a:lnSpc>
          <a:spcPct val="100000"/>
        </a:lnSpc>
        <a:spcBef>
          <a:spcPts val="4200"/>
        </a:spcBef>
        <a:spcAft>
          <a:spcPts val="0"/>
        </a:spcAft>
        <a:buClrTx/>
        <a:buSzPct val="75000"/>
        <a:buFontTx/>
        <a:buChar char="•"/>
        <a:tabLst/>
        <a:defRPr b="0" baseline="0" cap="none" i="0" spc="0" strike="noStrike" sz="3400" u="none">
          <a:solidFill>
            <a:srgbClr val="EBEBEB"/>
          </a:solidFill>
          <a:effectLst>
            <a:outerShdw sx="100000" sy="100000" kx="0" ky="0" algn="b" rotWithShape="0" blurRad="50800" dist="25400" dir="5400000">
              <a:srgbClr val="000000"/>
            </a:outerShdw>
          </a:effectLst>
          <a:uFillTx/>
          <a:latin typeface="Helvetica Neue Medium"/>
          <a:ea typeface="Helvetica Neue Medium"/>
          <a:cs typeface="Helvetica Neue Medium"/>
          <a:sym typeface="Helvetica Neue Medium"/>
        </a:defRPr>
      </a:lvl6pPr>
      <a:lvl7pPr marL="2844800" marR="0" indent="-406400" algn="l" defTabSz="584200" rtl="0" latinLnBrk="0">
        <a:lnSpc>
          <a:spcPct val="100000"/>
        </a:lnSpc>
        <a:spcBef>
          <a:spcPts val="4200"/>
        </a:spcBef>
        <a:spcAft>
          <a:spcPts val="0"/>
        </a:spcAft>
        <a:buClrTx/>
        <a:buSzPct val="75000"/>
        <a:buFontTx/>
        <a:buChar char="•"/>
        <a:tabLst/>
        <a:defRPr b="0" baseline="0" cap="none" i="0" spc="0" strike="noStrike" sz="3400" u="none">
          <a:solidFill>
            <a:srgbClr val="EBEBEB"/>
          </a:solidFill>
          <a:effectLst>
            <a:outerShdw sx="100000" sy="100000" kx="0" ky="0" algn="b" rotWithShape="0" blurRad="50800" dist="25400" dir="5400000">
              <a:srgbClr val="000000"/>
            </a:outerShdw>
          </a:effectLst>
          <a:uFillTx/>
          <a:latin typeface="Helvetica Neue Medium"/>
          <a:ea typeface="Helvetica Neue Medium"/>
          <a:cs typeface="Helvetica Neue Medium"/>
          <a:sym typeface="Helvetica Neue Medium"/>
        </a:defRPr>
      </a:lvl7pPr>
      <a:lvl8pPr marL="3251200" marR="0" indent="-406400" algn="l" defTabSz="584200" rtl="0" latinLnBrk="0">
        <a:lnSpc>
          <a:spcPct val="100000"/>
        </a:lnSpc>
        <a:spcBef>
          <a:spcPts val="4200"/>
        </a:spcBef>
        <a:spcAft>
          <a:spcPts val="0"/>
        </a:spcAft>
        <a:buClrTx/>
        <a:buSzPct val="75000"/>
        <a:buFontTx/>
        <a:buChar char="•"/>
        <a:tabLst/>
        <a:defRPr b="0" baseline="0" cap="none" i="0" spc="0" strike="noStrike" sz="3400" u="none">
          <a:solidFill>
            <a:srgbClr val="EBEBEB"/>
          </a:solidFill>
          <a:effectLst>
            <a:outerShdw sx="100000" sy="100000" kx="0" ky="0" algn="b" rotWithShape="0" blurRad="50800" dist="25400" dir="5400000">
              <a:srgbClr val="000000"/>
            </a:outerShdw>
          </a:effectLst>
          <a:uFillTx/>
          <a:latin typeface="Helvetica Neue Medium"/>
          <a:ea typeface="Helvetica Neue Medium"/>
          <a:cs typeface="Helvetica Neue Medium"/>
          <a:sym typeface="Helvetica Neue Medium"/>
        </a:defRPr>
      </a:lvl8pPr>
      <a:lvl9pPr marL="3657600" marR="0" indent="-406400" algn="l" defTabSz="584200" rtl="0" latinLnBrk="0">
        <a:lnSpc>
          <a:spcPct val="100000"/>
        </a:lnSpc>
        <a:spcBef>
          <a:spcPts val="4200"/>
        </a:spcBef>
        <a:spcAft>
          <a:spcPts val="0"/>
        </a:spcAft>
        <a:buClrTx/>
        <a:buSzPct val="75000"/>
        <a:buFontTx/>
        <a:buChar char="•"/>
        <a:tabLst/>
        <a:defRPr b="0" baseline="0" cap="none" i="0" spc="0" strike="noStrike" sz="3400" u="none">
          <a:solidFill>
            <a:srgbClr val="EBEBEB"/>
          </a:solidFill>
          <a:effectLst>
            <a:outerShdw sx="100000" sy="100000" kx="0" ky="0" algn="b" rotWithShape="0" blurRad="50800" dist="25400" dir="5400000">
              <a:srgbClr val="000000"/>
            </a:outerShdw>
          </a:effectLst>
          <a:uFillTx/>
          <a:latin typeface="Helvetica Neue Medium"/>
          <a:ea typeface="Helvetica Neue Medium"/>
          <a:cs typeface="Helvetica Neue Medium"/>
          <a:sym typeface="Helvetica Neue Medium"/>
        </a:defRPr>
      </a:lvl9pPr>
    </p:bodyStyle>
    <p:otherStyle>
      <a:lvl1pPr marL="0" marR="0" indent="0" algn="ctr" defTabSz="58420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1pPr>
      <a:lvl2pPr marL="0" marR="0" indent="228600" algn="ctr" defTabSz="58420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2pPr>
      <a:lvl3pPr marL="0" marR="0" indent="457200" algn="ctr" defTabSz="58420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3pPr>
      <a:lvl4pPr marL="0" marR="0" indent="685800" algn="ctr" defTabSz="58420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4pPr>
      <a:lvl5pPr marL="0" marR="0" indent="914400" algn="ctr" defTabSz="58420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5pPr>
      <a:lvl6pPr marL="0" marR="0" indent="1143000" algn="ctr" defTabSz="58420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6pPr>
      <a:lvl7pPr marL="0" marR="0" indent="1371600" algn="ctr" defTabSz="58420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7pPr>
      <a:lvl8pPr marL="0" marR="0" indent="1600200" algn="ctr" defTabSz="58420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8pPr>
      <a:lvl9pPr marL="0" marR="0" indent="1828800" algn="ctr" defTabSz="58420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tif"/></Relationships>

</file>

<file path=ppt/slides/_rels/slide10.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tif"/></Relationships>

</file>

<file path=ppt/slides/_rels/slide5.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tif"/></Relationships>

</file>

<file path=ppt/slides/_rels/slide6.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openxmlformats.org/officeDocument/2006/relationships/hyperlink" Target="http://bit.ly/GeodesignIGME382" TargetMode="External"/></Relationships>

</file>

<file path=ppt/slides/_rels/slide9.xml.rels><?xml version="1.0" encoding="UTF-8"?>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8" name="GeoDesign"/>
          <p:cNvSpPr txBox="1"/>
          <p:nvPr>
            <p:ph type="title"/>
          </p:nvPr>
        </p:nvSpPr>
        <p:spPr>
          <a:prstGeom prst="rect">
            <a:avLst/>
          </a:prstGeom>
        </p:spPr>
        <p:txBody>
          <a:bodyPr/>
          <a:lstStyle/>
          <a:p>
            <a:pPr/>
            <a:r>
              <a:t>GeoDesign</a:t>
            </a:r>
          </a:p>
        </p:txBody>
      </p:sp>
      <p:pic>
        <p:nvPicPr>
          <p:cNvPr id="129" name="Image" descr="Image"/>
          <p:cNvPicPr>
            <a:picLocks noChangeAspect="1"/>
          </p:cNvPicPr>
          <p:nvPr/>
        </p:nvPicPr>
        <p:blipFill>
          <a:blip r:embed="rId2">
            <a:extLst/>
          </a:blip>
          <a:stretch>
            <a:fillRect/>
          </a:stretch>
        </p:blipFill>
        <p:spPr>
          <a:xfrm>
            <a:off x="2711450" y="2590800"/>
            <a:ext cx="7581900" cy="6070600"/>
          </a:xfrm>
          <a:prstGeom prst="rect">
            <a:avLst/>
          </a:prstGeom>
          <a:ln w="12700">
            <a:miter lim="400000"/>
          </a:ln>
        </p:spPr>
      </p:pic>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6" name="Dates"/>
          <p:cNvSpPr txBox="1"/>
          <p:nvPr>
            <p:ph type="title"/>
          </p:nvPr>
        </p:nvSpPr>
        <p:spPr>
          <a:prstGeom prst="rect">
            <a:avLst/>
          </a:prstGeom>
        </p:spPr>
        <p:txBody>
          <a:bodyPr/>
          <a:lstStyle/>
          <a:p>
            <a:pPr/>
            <a:r>
              <a:t>Dates</a:t>
            </a:r>
          </a:p>
        </p:txBody>
      </p:sp>
      <p:sp>
        <p:nvSpPr>
          <p:cNvPr id="157" name="Proposal Abstract - Due October 21st at 11:59PM…"/>
          <p:cNvSpPr txBox="1"/>
          <p:nvPr>
            <p:ph type="body" idx="1"/>
          </p:nvPr>
        </p:nvSpPr>
        <p:spPr>
          <a:prstGeom prst="rect">
            <a:avLst/>
          </a:prstGeom>
        </p:spPr>
        <p:txBody>
          <a:bodyPr/>
          <a:lstStyle/>
          <a:p>
            <a:pPr marL="296672" indent="-296672" defTabSz="426466">
              <a:spcBef>
                <a:spcPts val="3000"/>
              </a:spcBef>
              <a:defRPr sz="2482">
                <a:effectLst>
                  <a:outerShdw sx="100000" sy="100000" kx="0" ky="0" algn="b" rotWithShape="0" blurRad="37084" dist="18542" dir="5400000">
                    <a:srgbClr val="000000"/>
                  </a:outerShdw>
                </a:effectLst>
              </a:defRPr>
            </a:pPr>
            <a:r>
              <a:t>Proposal Abstract - Due October 21st at 11:59PM</a:t>
            </a:r>
          </a:p>
          <a:p>
            <a:pPr marL="296672" indent="-296672" defTabSz="426466">
              <a:spcBef>
                <a:spcPts val="3000"/>
              </a:spcBef>
              <a:defRPr sz="2482">
                <a:effectLst>
                  <a:outerShdw sx="100000" sy="100000" kx="0" ky="0" algn="b" rotWithShape="0" blurRad="37084" dist="18542" dir="5400000">
                    <a:srgbClr val="000000"/>
                  </a:outerShdw>
                </a:effectLst>
              </a:defRPr>
            </a:pPr>
            <a:r>
              <a:t>500 Words</a:t>
            </a:r>
          </a:p>
          <a:p>
            <a:pPr lvl="1" marL="593344" indent="-296672" defTabSz="426466">
              <a:spcBef>
                <a:spcPts val="3000"/>
              </a:spcBef>
              <a:defRPr sz="2482">
                <a:effectLst>
                  <a:outerShdw sx="100000" sy="100000" kx="0" ky="0" algn="b" rotWithShape="0" blurRad="37084" dist="18542" dir="5400000">
                    <a:srgbClr val="000000"/>
                  </a:outerShdw>
                </a:effectLst>
              </a:defRPr>
            </a:pPr>
            <a:r>
              <a:t>Include All Group Members (and all must submit a copy)</a:t>
            </a:r>
          </a:p>
          <a:p>
            <a:pPr lvl="1" marL="593344" indent="-296672" defTabSz="426466">
              <a:spcBef>
                <a:spcPts val="3000"/>
              </a:spcBef>
              <a:defRPr sz="2482">
                <a:effectLst>
                  <a:outerShdw sx="100000" sy="100000" kx="0" ky="0" algn="b" rotWithShape="0" blurRad="37084" dist="18542" dir="5400000">
                    <a:srgbClr val="000000"/>
                  </a:outerShdw>
                </a:effectLst>
              </a:defRPr>
            </a:pPr>
            <a:r>
              <a:t>Include a brief description and what types of maps you will make (interactive vs static)</a:t>
            </a:r>
          </a:p>
          <a:p>
            <a:pPr lvl="1" marL="593344" indent="-296672" defTabSz="426466">
              <a:spcBef>
                <a:spcPts val="3000"/>
              </a:spcBef>
              <a:defRPr sz="2482">
                <a:effectLst>
                  <a:outerShdw sx="100000" sy="100000" kx="0" ky="0" algn="b" rotWithShape="0" blurRad="37084" dist="18542" dir="5400000">
                    <a:srgbClr val="000000"/>
                  </a:outerShdw>
                </a:effectLst>
              </a:defRPr>
            </a:pPr>
            <a:r>
              <a:t>Also, make sure to include how you will get your data (sources or create your own)</a:t>
            </a:r>
          </a:p>
          <a:p>
            <a:pPr marL="296672" indent="-296672" defTabSz="426466">
              <a:spcBef>
                <a:spcPts val="3000"/>
              </a:spcBef>
              <a:defRPr sz="2482">
                <a:effectLst>
                  <a:outerShdw sx="100000" sy="100000" kx="0" ky="0" algn="b" rotWithShape="0" blurRad="37084" dist="18542" dir="5400000">
                    <a:srgbClr val="000000"/>
                  </a:outerShdw>
                </a:effectLst>
              </a:defRPr>
            </a:pPr>
            <a:r>
              <a:t>Final Story Map Due December 9 at Midnight</a:t>
            </a:r>
          </a:p>
          <a:p>
            <a:pPr lvl="1" marL="593344" indent="-296672" defTabSz="426466">
              <a:spcBef>
                <a:spcPts val="3000"/>
              </a:spcBef>
              <a:defRPr sz="2482">
                <a:effectLst>
                  <a:outerShdw sx="100000" sy="100000" kx="0" ky="0" algn="b" rotWithShape="0" blurRad="37084" dist="18542" dir="5400000">
                    <a:srgbClr val="000000"/>
                  </a:outerShdw>
                </a:effectLst>
              </a:defRPr>
            </a:pPr>
            <a:r>
              <a:t>Make sure your story map stands on its own and does not need any presentation to understand what is going on</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9" name="Proposal - Abstract"/>
          <p:cNvSpPr txBox="1"/>
          <p:nvPr>
            <p:ph type="title"/>
          </p:nvPr>
        </p:nvSpPr>
        <p:spPr>
          <a:prstGeom prst="rect">
            <a:avLst/>
          </a:prstGeom>
        </p:spPr>
        <p:txBody>
          <a:bodyPr/>
          <a:lstStyle/>
          <a:p>
            <a:pPr/>
            <a:r>
              <a:t>Proposal - Abstract</a:t>
            </a:r>
          </a:p>
        </p:txBody>
      </p:sp>
      <p:sp>
        <p:nvSpPr>
          <p:cNvPr id="160" name="Every proposal should have an abstract. The abstract forms the reader’s initial impression of the work, and therefore plays a big role on whether the application is funded. The abstract speaks for the proposal when it is separated from it, provides the r"/>
          <p:cNvSpPr txBox="1"/>
          <p:nvPr>
            <p:ph type="body" idx="1"/>
          </p:nvPr>
        </p:nvSpPr>
        <p:spPr>
          <a:prstGeom prst="rect">
            <a:avLst/>
          </a:prstGeom>
        </p:spPr>
        <p:txBody>
          <a:bodyPr/>
          <a:lstStyle/>
          <a:p>
            <a:pPr marL="0" indent="0" defTabSz="338835">
              <a:spcBef>
                <a:spcPts val="2400"/>
              </a:spcBef>
              <a:buSzTx/>
              <a:buNone/>
              <a:defRPr sz="1971">
                <a:effectLst>
                  <a:outerShdw sx="100000" sy="100000" kx="0" ky="0" algn="b" rotWithShape="0" blurRad="29464" dist="14732" dir="5400000">
                    <a:srgbClr val="000000"/>
                  </a:outerShdw>
                </a:effectLst>
              </a:defRPr>
            </a:pPr>
            <a:r>
              <a:t>Every proposal should have an abstract. The abstract forms the reader’s initial impression of the work, and therefore plays a big role on whether the application is funded. The abstract speaks for the proposal when it is separated from it, provides the reader with his or her first impression of the request, and, by acting as a summary, frequently provides the reader their last impression. Some reviewers read only the abstract, e.g., a foundation board of directors’ member who votes on final funding decisions. Thus it is the most important single element in the proposal.</a:t>
            </a:r>
          </a:p>
          <a:p>
            <a:pPr marL="0" indent="0" defTabSz="338835">
              <a:spcBef>
                <a:spcPts val="2400"/>
              </a:spcBef>
              <a:buSzTx/>
              <a:buNone/>
              <a:defRPr sz="1971">
                <a:effectLst>
                  <a:outerShdw sx="100000" sy="100000" kx="0" ky="0" algn="b" rotWithShape="0" blurRad="29464" dist="14732" dir="5400000">
                    <a:srgbClr val="000000"/>
                  </a:outerShdw>
                </a:effectLst>
              </a:defRPr>
            </a:pPr>
            <a:r>
              <a:t>To present the essential meaning of the proposal, the abstract should summarize the significance (need) of the work, the hypothesis and major objectives of the project, the procedures to be followed to accomplish the objectives, and the potential impact of the work. Though it appears first, the abstract should be edited last, as a concise summary of the proposal. Length depends on sponsor’s guidelines (from ½ to 2 pages).</a:t>
            </a:r>
          </a:p>
          <a:p>
            <a:pPr marL="0" indent="0" defTabSz="338835">
              <a:spcBef>
                <a:spcPts val="2400"/>
              </a:spcBef>
              <a:buSzTx/>
              <a:buNone/>
              <a:defRPr sz="1971">
                <a:effectLst>
                  <a:outerShdw sx="100000" sy="100000" kx="0" ky="0" algn="b" rotWithShape="0" blurRad="29464" dist="14732" dir="5400000">
                    <a:srgbClr val="000000"/>
                  </a:outerShdw>
                </a:effectLst>
              </a:defRPr>
            </a:pPr>
            <a:r>
              <a:t>Agencies often use the abstract verbatim to disseminate award information.</a:t>
            </a:r>
          </a:p>
          <a:p>
            <a:pPr marL="0" indent="0" defTabSz="338835">
              <a:spcBef>
                <a:spcPts val="2400"/>
              </a:spcBef>
              <a:buSzTx/>
              <a:buNone/>
              <a:defRPr sz="1971">
                <a:effectLst>
                  <a:outerShdw sx="100000" sy="100000" kx="0" ky="0" algn="b" rotWithShape="0" blurRad="29464" dist="14732" dir="5400000">
                    <a:srgbClr val="000000"/>
                  </a:outerShdw>
                </a:effectLst>
              </a:defRPr>
            </a:pPr>
          </a:p>
          <a:p>
            <a:pPr marL="0" indent="0" defTabSz="338835">
              <a:spcBef>
                <a:spcPts val="2400"/>
              </a:spcBef>
              <a:buSzTx/>
              <a:buNone/>
              <a:defRPr sz="1971">
                <a:effectLst>
                  <a:outerShdw sx="100000" sy="100000" kx="0" ky="0" algn="b" rotWithShape="0" blurRad="29464" dist="14732" dir="5400000">
                    <a:srgbClr val="000000"/>
                  </a:outerShdw>
                </a:effectLst>
              </a:defRPr>
            </a:pPr>
            <a:r>
              <a:t>Updated in 2014 by Christine Black.</a:t>
            </a:r>
          </a:p>
          <a:p>
            <a:pPr marL="0" indent="0" defTabSz="338835">
              <a:spcBef>
                <a:spcPts val="2400"/>
              </a:spcBef>
              <a:buSzTx/>
              <a:buNone/>
              <a:defRPr sz="1971">
                <a:effectLst>
                  <a:outerShdw sx="100000" sy="100000" kx="0" ky="0" algn="b" rotWithShape="0" blurRad="29464" dist="14732" dir="5400000">
                    <a:srgbClr val="000000"/>
                  </a:outerShdw>
                </a:effectLst>
              </a:defRPr>
            </a:pPr>
            <a:r>
              <a:t>Originally produced by Don Thackrey</a:t>
            </a:r>
          </a:p>
        </p:txBody>
      </p:sp>
      <p:sp>
        <p:nvSpPr>
          <p:cNvPr id="161" name="http://orsp.umich.edu/research-proposals-abstract-or-summary"/>
          <p:cNvSpPr txBox="1"/>
          <p:nvPr/>
        </p:nvSpPr>
        <p:spPr>
          <a:xfrm>
            <a:off x="7223207" y="9228759"/>
            <a:ext cx="5454238" cy="28768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1200"/>
            </a:lvl1pPr>
          </a:lstStyle>
          <a:p>
            <a:pPr/>
            <a:r>
              <a:t>http://orsp.umich.edu/research-proposals-abstract-or-summary</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3" name="Discussion Posts"/>
          <p:cNvSpPr txBox="1"/>
          <p:nvPr>
            <p:ph type="title"/>
          </p:nvPr>
        </p:nvSpPr>
        <p:spPr>
          <a:prstGeom prst="rect">
            <a:avLst/>
          </a:prstGeom>
        </p:spPr>
        <p:txBody>
          <a:bodyPr/>
          <a:lstStyle/>
          <a:p>
            <a:pPr/>
            <a:r>
              <a:t>Discussion Posts</a:t>
            </a:r>
          </a:p>
        </p:txBody>
      </p:sp>
      <p:sp>
        <p:nvSpPr>
          <p:cNvPr id="164" name="I have setup a discussion board for the projects…"/>
          <p:cNvSpPr txBox="1"/>
          <p:nvPr>
            <p:ph type="body" idx="1"/>
          </p:nvPr>
        </p:nvSpPr>
        <p:spPr>
          <a:prstGeom prst="rect">
            <a:avLst/>
          </a:prstGeom>
        </p:spPr>
        <p:txBody>
          <a:bodyPr/>
          <a:lstStyle/>
          <a:p>
            <a:pPr/>
            <a:r>
              <a:t>I have setup a discussion board for the projects</a:t>
            </a:r>
          </a:p>
          <a:p>
            <a:pPr/>
            <a:r>
              <a:t>If you want to work with others post ideas to share and see if anyone has something you want to collaborate on</a:t>
            </a:r>
          </a:p>
          <a:p>
            <a:pPr/>
            <a:r>
              <a:t>For this week I am giving you time to work on ideas and if you want meet with me to bounce ideas</a:t>
            </a: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6" name="Reminder Midterm Next Class"/>
          <p:cNvSpPr txBox="1"/>
          <p:nvPr>
            <p:ph type="title"/>
          </p:nvPr>
        </p:nvSpPr>
        <p:spPr>
          <a:prstGeom prst="rect">
            <a:avLst/>
          </a:prstGeom>
        </p:spPr>
        <p:txBody>
          <a:bodyPr/>
          <a:lstStyle/>
          <a:p>
            <a:pPr/>
            <a:r>
              <a:t>Reminder Midterm Next Class</a:t>
            </a:r>
          </a:p>
        </p:txBody>
      </p:sp>
      <p:sp>
        <p:nvSpPr>
          <p:cNvPr id="167" name="There is a midterm review slide block in my courses…"/>
          <p:cNvSpPr txBox="1"/>
          <p:nvPr>
            <p:ph type="body" idx="1"/>
          </p:nvPr>
        </p:nvSpPr>
        <p:spPr>
          <a:prstGeom prst="rect">
            <a:avLst/>
          </a:prstGeom>
        </p:spPr>
        <p:txBody>
          <a:bodyPr/>
          <a:lstStyle/>
          <a:p>
            <a:pPr/>
            <a:r>
              <a:t>There is a midterm review slide block in my courses </a:t>
            </a:r>
          </a:p>
          <a:p>
            <a:pPr/>
            <a:r>
              <a:t>You can use your notes, software, and slides from class to answer any of the questions</a:t>
            </a:r>
          </a:p>
          <a:p>
            <a:pPr/>
            <a:r>
              <a:t>The review will not be available during the test</a:t>
            </a:r>
          </a:p>
          <a:p>
            <a:pPr/>
            <a:r>
              <a:t>6 essay questions which focus on your application of the knowledge given so far in class. I recommend giving good detail on why you chose the path you do and you will do well. </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1" name="What is Geodesign"/>
          <p:cNvSpPr txBox="1"/>
          <p:nvPr>
            <p:ph type="title"/>
          </p:nvPr>
        </p:nvSpPr>
        <p:spPr>
          <a:prstGeom prst="rect">
            <a:avLst/>
          </a:prstGeom>
        </p:spPr>
        <p:txBody>
          <a:bodyPr/>
          <a:lstStyle/>
          <a:p>
            <a:pPr/>
            <a:r>
              <a:t>What is Geodesign</a:t>
            </a:r>
          </a:p>
        </p:txBody>
      </p:sp>
      <p:sp>
        <p:nvSpPr>
          <p:cNvPr id="132" name="GeoDesign is combining data, knowledge, and geography to design projects…"/>
          <p:cNvSpPr txBox="1"/>
          <p:nvPr>
            <p:ph type="body" idx="1"/>
          </p:nvPr>
        </p:nvSpPr>
        <p:spPr>
          <a:prstGeom prst="rect">
            <a:avLst/>
          </a:prstGeom>
        </p:spPr>
        <p:txBody>
          <a:bodyPr/>
          <a:lstStyle/>
          <a:p>
            <a:pPr/>
            <a:r>
              <a:t>GeoDesign is combining data, knowledge, and geography to design projects</a:t>
            </a:r>
          </a:p>
          <a:p>
            <a:pPr/>
            <a:r>
              <a:t> It solves problems by getting combining data to make informed decisions and from that projects are better able to answer questions, have sustainable designs, and reduced costs for construction</a:t>
            </a:r>
          </a:p>
          <a:p>
            <a:pPr/>
            <a:r>
              <a:t>Can be described as 6 questions</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4" name="The 6 Geodesign Questions"/>
          <p:cNvSpPr txBox="1"/>
          <p:nvPr>
            <p:ph type="title"/>
          </p:nvPr>
        </p:nvSpPr>
        <p:spPr>
          <a:prstGeom prst="rect">
            <a:avLst/>
          </a:prstGeom>
        </p:spPr>
        <p:txBody>
          <a:bodyPr/>
          <a:lstStyle/>
          <a:p>
            <a:pPr lvl="1"/>
            <a:r>
              <a:t>The 6 Geodesign Questions</a:t>
            </a:r>
          </a:p>
        </p:txBody>
      </p:sp>
      <p:sp>
        <p:nvSpPr>
          <p:cNvPr id="135" name="How should the geo-scape be described?…"/>
          <p:cNvSpPr txBox="1"/>
          <p:nvPr>
            <p:ph type="body" idx="1"/>
          </p:nvPr>
        </p:nvSpPr>
        <p:spPr>
          <a:prstGeom prst="rect">
            <a:avLst/>
          </a:prstGeom>
        </p:spPr>
        <p:txBody>
          <a:bodyPr/>
          <a:lstStyle/>
          <a:p>
            <a:pPr/>
            <a:r>
              <a:t>How should the geo-scape be described?</a:t>
            </a:r>
          </a:p>
          <a:p>
            <a:pPr/>
            <a:r>
              <a:t>How does the geo-scape operate?</a:t>
            </a:r>
          </a:p>
          <a:p>
            <a:pPr/>
            <a:r>
              <a:t>Is the geo-scape working well?</a:t>
            </a:r>
          </a:p>
          <a:p>
            <a:pPr/>
            <a:r>
              <a:t>How might the geo-scape be altered?</a:t>
            </a:r>
          </a:p>
          <a:p>
            <a:pPr/>
            <a:r>
              <a:t>What differences might the changes cause?</a:t>
            </a:r>
          </a:p>
          <a:p>
            <a:pPr/>
            <a:r>
              <a:t>Should the geo-scape be changed?</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7" name="Geodesign Framework"/>
          <p:cNvSpPr txBox="1"/>
          <p:nvPr>
            <p:ph type="title"/>
          </p:nvPr>
        </p:nvSpPr>
        <p:spPr>
          <a:prstGeom prst="rect">
            <a:avLst/>
          </a:prstGeom>
        </p:spPr>
        <p:txBody>
          <a:bodyPr/>
          <a:lstStyle/>
          <a:p>
            <a:pPr/>
            <a:r>
              <a:t>Geodesign Framework</a:t>
            </a:r>
          </a:p>
        </p:txBody>
      </p:sp>
      <p:pic>
        <p:nvPicPr>
          <p:cNvPr id="138" name="Image" descr="Image"/>
          <p:cNvPicPr>
            <a:picLocks noChangeAspect="1"/>
          </p:cNvPicPr>
          <p:nvPr/>
        </p:nvPicPr>
        <p:blipFill>
          <a:blip r:embed="rId2">
            <a:extLst/>
          </a:blip>
          <a:stretch>
            <a:fillRect/>
          </a:stretch>
        </p:blipFill>
        <p:spPr>
          <a:xfrm>
            <a:off x="2647950" y="2673350"/>
            <a:ext cx="7708900" cy="5905500"/>
          </a:xfrm>
          <a:prstGeom prst="rect">
            <a:avLst/>
          </a:prstGeom>
          <a:ln w="12700">
            <a:miter lim="400000"/>
          </a:ln>
        </p:spPr>
      </p:pic>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0" name="Using Geodesign with Stakeholders"/>
          <p:cNvSpPr txBox="1"/>
          <p:nvPr>
            <p:ph type="title"/>
          </p:nvPr>
        </p:nvSpPr>
        <p:spPr>
          <a:prstGeom prst="rect">
            <a:avLst/>
          </a:prstGeom>
        </p:spPr>
        <p:txBody>
          <a:bodyPr/>
          <a:lstStyle/>
          <a:p>
            <a:pPr/>
            <a:r>
              <a:t>Using Geodesign with Stakeholders</a:t>
            </a:r>
          </a:p>
        </p:txBody>
      </p:sp>
      <p:pic>
        <p:nvPicPr>
          <p:cNvPr id="141" name="Image" descr="Image"/>
          <p:cNvPicPr>
            <a:picLocks noChangeAspect="1"/>
          </p:cNvPicPr>
          <p:nvPr/>
        </p:nvPicPr>
        <p:blipFill>
          <a:blip r:embed="rId2">
            <a:extLst/>
          </a:blip>
          <a:stretch>
            <a:fillRect/>
          </a:stretch>
        </p:blipFill>
        <p:spPr>
          <a:xfrm>
            <a:off x="2438400" y="2698750"/>
            <a:ext cx="8128000" cy="5854700"/>
          </a:xfrm>
          <a:prstGeom prst="rect">
            <a:avLst/>
          </a:prstGeom>
          <a:ln w="12700">
            <a:miter lim="400000"/>
          </a:ln>
        </p:spPr>
      </p:pic>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3" name="Geodesign and its Growth"/>
          <p:cNvSpPr txBox="1"/>
          <p:nvPr>
            <p:ph type="title"/>
          </p:nvPr>
        </p:nvSpPr>
        <p:spPr>
          <a:prstGeom prst="rect">
            <a:avLst/>
          </a:prstGeom>
        </p:spPr>
        <p:txBody>
          <a:bodyPr/>
          <a:lstStyle/>
          <a:p>
            <a:pPr/>
            <a:r>
              <a:t>Geodesign and its Growth</a:t>
            </a:r>
          </a:p>
        </p:txBody>
      </p:sp>
      <p:sp>
        <p:nvSpPr>
          <p:cNvPr id="144" name="Recently there has been a move to have Geodesign everywhere.…"/>
          <p:cNvSpPr txBox="1"/>
          <p:nvPr>
            <p:ph type="body" idx="1"/>
          </p:nvPr>
        </p:nvSpPr>
        <p:spPr>
          <a:prstGeom prst="rect">
            <a:avLst/>
          </a:prstGeom>
        </p:spPr>
        <p:txBody>
          <a:bodyPr/>
          <a:lstStyle/>
          <a:p>
            <a:pPr/>
            <a:r>
              <a:t>Recently there has been a move to have Geodesign everywhere. </a:t>
            </a:r>
          </a:p>
          <a:p>
            <a:pPr/>
            <a:r>
              <a:t>The 2009 ESRI User Conference’s theme was Designing Our Future</a:t>
            </a:r>
          </a:p>
          <a:p>
            <a:pPr/>
            <a:r>
              <a:t>There is even a specialty conference called the Geodesign Summit that has been going on since 2009</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6" name="Geodesign Summit"/>
          <p:cNvSpPr txBox="1"/>
          <p:nvPr>
            <p:ph type="title"/>
          </p:nvPr>
        </p:nvSpPr>
        <p:spPr>
          <a:prstGeom prst="rect">
            <a:avLst/>
          </a:prstGeom>
        </p:spPr>
        <p:txBody>
          <a:bodyPr/>
          <a:lstStyle/>
          <a:p>
            <a:pPr/>
            <a:r>
              <a:t>Geodesign Summit</a:t>
            </a:r>
          </a:p>
        </p:txBody>
      </p:sp>
      <p:sp>
        <p:nvSpPr>
          <p:cNvPr id="147" name="Double-tap to edit"/>
          <p:cNvSpPr txBox="1"/>
          <p:nvPr>
            <p:ph type="body" sz="quarter" idx="1"/>
          </p:nvPr>
        </p:nvSpPr>
        <p:spPr>
          <a:prstGeom prst="rect">
            <a:avLst/>
          </a:prstGeom>
        </p:spPr>
        <p:txBody>
          <a:bodyPr/>
          <a:lstStyle/>
          <a:p>
            <a:pPr/>
          </a:p>
        </p:txBody>
      </p:sp>
      <p:pic>
        <p:nvPicPr>
          <p:cNvPr id="148" name="firefox_voy50yq4p3.png" descr="firefox_voy50yq4p3.png"/>
          <p:cNvPicPr>
            <a:picLocks noChangeAspect="1"/>
          </p:cNvPicPr>
          <p:nvPr/>
        </p:nvPicPr>
        <p:blipFill>
          <a:blip r:embed="rId2">
            <a:extLst/>
          </a:blip>
          <a:stretch>
            <a:fillRect/>
          </a:stretch>
        </p:blipFill>
        <p:spPr>
          <a:xfrm>
            <a:off x="0" y="812733"/>
            <a:ext cx="13004800" cy="6070734"/>
          </a:xfrm>
          <a:prstGeom prst="rect">
            <a:avLst/>
          </a:prstGeom>
          <a:ln w="12700">
            <a:miter lim="400000"/>
          </a:ln>
        </p:spPr>
      </p:pic>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50" name="Screen Shot 2014-10-29 at 10.30.06 AM.png" descr="Screen Shot 2014-10-29 at 10.30.06 AM.png"/>
          <p:cNvPicPr>
            <a:picLocks noChangeAspect="1"/>
          </p:cNvPicPr>
          <p:nvPr>
            <p:ph type="pic" idx="21"/>
          </p:nvPr>
        </p:nvPicPr>
        <p:blipFill>
          <a:blip r:embed="rId2">
            <a:extLst/>
          </a:blip>
          <a:srcRect l="0" t="13139" r="0" b="8705"/>
          <a:stretch>
            <a:fillRect/>
          </a:stretch>
        </p:blipFill>
        <p:spPr>
          <a:xfrm>
            <a:off x="1104900" y="1078026"/>
            <a:ext cx="10795000" cy="5624513"/>
          </a:xfrm>
          <a:prstGeom prst="rect">
            <a:avLst/>
          </a:prstGeom>
        </p:spPr>
      </p:pic>
      <p:sp>
        <p:nvSpPr>
          <p:cNvPr id="151" name="http://bit.ly/GeodesignIGME382"/>
          <p:cNvSpPr txBox="1"/>
          <p:nvPr>
            <p:ph type="title"/>
          </p:nvPr>
        </p:nvSpPr>
        <p:spPr>
          <a:prstGeom prst="rect">
            <a:avLst/>
          </a:prstGeom>
        </p:spPr>
        <p:txBody>
          <a:bodyPr/>
          <a:lstStyle>
            <a:lvl1pPr defTabSz="543305">
              <a:defRPr sz="5952" u="sng">
                <a:effectLst>
                  <a:outerShdw sx="100000" sy="100000" kx="0" ky="0" algn="b" rotWithShape="0" blurRad="47244" dist="23622" dir="5400000">
                    <a:srgbClr val="000000"/>
                  </a:outerShdw>
                </a:effectLst>
                <a:hlinkClick r:id="rId3" invalidUrl="" action="" tgtFrame="" tooltip="" history="1" highlightClick="0" endSnd="0"/>
              </a:defRPr>
            </a:lvl1pPr>
          </a:lstStyle>
          <a:p>
            <a:pPr>
              <a:defRPr u="none"/>
            </a:pPr>
            <a:r>
              <a:rPr u="sng">
                <a:hlinkClick r:id="rId3" invalidUrl="" action="" tgtFrame="" tooltip="" history="1" highlightClick="0" endSnd="0"/>
              </a:rPr>
              <a:t>http://bit.ly/GeodesignIGME382</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3" name="Project"/>
          <p:cNvSpPr txBox="1"/>
          <p:nvPr>
            <p:ph type="title"/>
          </p:nvPr>
        </p:nvSpPr>
        <p:spPr>
          <a:prstGeom prst="rect">
            <a:avLst/>
          </a:prstGeom>
        </p:spPr>
        <p:txBody>
          <a:bodyPr/>
          <a:lstStyle/>
          <a:p>
            <a:pPr/>
            <a:r>
              <a:t>Project</a:t>
            </a:r>
          </a:p>
        </p:txBody>
      </p:sp>
      <p:sp>
        <p:nvSpPr>
          <p:cNvPr id="154" name="Your Final Grade of the Class is a Final Project (40% of your final Grade)…"/>
          <p:cNvSpPr txBox="1"/>
          <p:nvPr>
            <p:ph type="body" idx="1"/>
          </p:nvPr>
        </p:nvSpPr>
        <p:spPr>
          <a:prstGeom prst="rect">
            <a:avLst/>
          </a:prstGeom>
        </p:spPr>
        <p:txBody>
          <a:bodyPr/>
          <a:lstStyle/>
          <a:p>
            <a:pPr/>
            <a:r>
              <a:t>Your Final Grade of the Class is a Final Project (40% of your final Grade)</a:t>
            </a:r>
          </a:p>
          <a:p>
            <a:pPr/>
            <a:r>
              <a:t>You can work individually or in pairs</a:t>
            </a:r>
          </a:p>
          <a:p>
            <a:pPr/>
            <a:r>
              <a:t>You can do any of the GIS skills we have done in class or have yet to do to solve a problem or explain the world</a:t>
            </a:r>
          </a:p>
          <a:p>
            <a:pPr/>
            <a:r>
              <a:t>You will be handing in a story map for your final product </a:t>
            </a:r>
          </a:p>
        </p:txBody>
      </p:sp>
    </p:spTree>
  </p:cSld>
  <p:clrMapOvr>
    <a:masterClrMapping/>
  </p:clrMapOvr>
  <p:transition xmlns:p14="http://schemas.microsoft.com/office/powerpoint/2010/main" spd="med" advClick="1"/>
</p:sld>
</file>

<file path=ppt/theme/_rels/theme1.xml.rels><?xml version="1.0" encoding="UTF-8"?>
<Relationships xmlns="http://schemas.openxmlformats.org/package/2006/relationships"><Relationship Id="rId1" Type="http://schemas.openxmlformats.org/officeDocument/2006/relationships/image" Target="../media/image1.png"/></Relationships>

</file>

<file path=ppt/theme/_rels/theme2.xml.rels><?xml version="1.0" encoding="UTF-8"?>
<Relationships xmlns="http://schemas.openxmlformats.org/package/2006/relationships"><Relationship Id="rId1" Type="http://schemas.openxmlformats.org/officeDocument/2006/relationships/image" Target="../media/image2.png"/></Relationships>

</file>

<file path=ppt/theme/theme1.xml><?xml version="1.0" encoding="utf-8"?>
<a:theme xmlns:a="http://schemas.openxmlformats.org/drawingml/2006/main" xmlns:r="http://schemas.openxmlformats.org/officeDocument/2006/relationships" name="New_Template2">
  <a:themeElements>
    <a:clrScheme name="New_Template2">
      <a:dk1>
        <a:srgbClr val="C000EB"/>
      </a:dk1>
      <a:lt1>
        <a:srgbClr val="EBEBEB"/>
      </a:lt1>
      <a:dk2>
        <a:srgbClr val="525252"/>
      </a:dk2>
      <a:lt2>
        <a:srgbClr val="C9C9C9"/>
      </a:lt2>
      <a:accent1>
        <a:srgbClr val="619AE3"/>
      </a:accent1>
      <a:accent2>
        <a:srgbClr val="54BFB9"/>
      </a:accent2>
      <a:accent3>
        <a:srgbClr val="29C439"/>
      </a:accent3>
      <a:accent4>
        <a:srgbClr val="EDAC0F"/>
      </a:accent4>
      <a:accent5>
        <a:srgbClr val="D41D03"/>
      </a:accent5>
      <a:accent6>
        <a:srgbClr val="B264DA"/>
      </a:accent6>
      <a:hlink>
        <a:srgbClr val="0000FF"/>
      </a:hlink>
      <a:folHlink>
        <a:srgbClr val="FF00FF"/>
      </a:folHlink>
    </a:clrScheme>
    <a:fontScheme name="New_Template2">
      <a:majorFont>
        <a:latin typeface="Helvetica Neue"/>
        <a:ea typeface="Helvetica Neue"/>
        <a:cs typeface="Helvetica Neue"/>
      </a:majorFont>
      <a:minorFont>
        <a:latin typeface="Helvetica Neue"/>
        <a:ea typeface="Helvetica Neue"/>
        <a:cs typeface="Helvetica Neue"/>
      </a:minorFont>
    </a:fontScheme>
    <a:fmtScheme name="New_Template2">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50800" dist="25400" dir="5400000">
              <a:srgbClr val="000000">
                <a:alpha val="50000"/>
              </a:srgbClr>
            </a:outerShdw>
          </a:effectLst>
        </a:effectStyle>
        <a:effectStyle>
          <a:effectLst>
            <a:outerShdw sx="100000" sy="100000" kx="0" ky="0" algn="b" rotWithShape="0" blurRad="50800" dist="25400" dir="5400000">
              <a:srgbClr val="000000">
                <a:alpha val="50000"/>
              </a:srgbClr>
            </a:outerShdw>
          </a:effectLst>
        </a:effectStyle>
        <a:effectStyle>
          <a:effectLst>
            <a:outerShdw sx="100000" sy="100000" kx="0" ky="0" algn="b" rotWithShape="0" blurRad="50800" dist="25400" dir="540000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outerShdw sx="100000" sy="100000" kx="0" ky="0" algn="b" rotWithShape="0" blurRad="50800" dist="25400" dir="5400000">
            <a:srgbClr val="000000">
              <a:alpha val="50000"/>
            </a:srgbClr>
          </a:outerShdw>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3000" u="none" kumimoji="0" normalizeH="0">
            <a:ln>
              <a:noFill/>
            </a:ln>
            <a:solidFill>
              <a:srgbClr val="FFFFFF"/>
            </a:solidFill>
            <a:effectLst>
              <a:outerShdw sx="100000" sy="100000" kx="0" ky="0" algn="b" rotWithShape="0" blurRad="38100" dist="12700" dir="5400000">
                <a:srgbClr val="000000">
                  <a:alpha val="80000"/>
                </a:srgbClr>
              </a:outerShdw>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3800" u="none" kumimoji="0" normalizeH="0">
            <a:ln>
              <a:noFill/>
            </a:ln>
            <a:solidFill>
              <a:srgbClr val="EBEBEB"/>
            </a:solidFill>
            <a:effectLst>
              <a:outerShdw sx="100000" sy="100000" kx="0" ky="0" algn="b" rotWithShape="0" blurRad="50800" dist="25400" dir="5400000">
                <a:srgbClr val="000000"/>
              </a:outerShdw>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New_Template2">
  <a:themeElements>
    <a:clrScheme name="New_Template2">
      <a:dk1>
        <a:srgbClr val="000000"/>
      </a:dk1>
      <a:lt1>
        <a:srgbClr val="FFFFFF"/>
      </a:lt1>
      <a:dk2>
        <a:srgbClr val="525252"/>
      </a:dk2>
      <a:lt2>
        <a:srgbClr val="C9C9C9"/>
      </a:lt2>
      <a:accent1>
        <a:srgbClr val="619AE3"/>
      </a:accent1>
      <a:accent2>
        <a:srgbClr val="54BFB9"/>
      </a:accent2>
      <a:accent3>
        <a:srgbClr val="29C439"/>
      </a:accent3>
      <a:accent4>
        <a:srgbClr val="EDAC0F"/>
      </a:accent4>
      <a:accent5>
        <a:srgbClr val="D41D03"/>
      </a:accent5>
      <a:accent6>
        <a:srgbClr val="B264DA"/>
      </a:accent6>
      <a:hlink>
        <a:srgbClr val="0000FF"/>
      </a:hlink>
      <a:folHlink>
        <a:srgbClr val="FF00FF"/>
      </a:folHlink>
    </a:clrScheme>
    <a:fontScheme name="New_Template2">
      <a:majorFont>
        <a:latin typeface="Helvetica Neue"/>
        <a:ea typeface="Helvetica Neue"/>
        <a:cs typeface="Helvetica Neue"/>
      </a:majorFont>
      <a:minorFont>
        <a:latin typeface="Helvetica Neue"/>
        <a:ea typeface="Helvetica Neue"/>
        <a:cs typeface="Helvetica Neue"/>
      </a:minorFont>
    </a:fontScheme>
    <a:fmtScheme name="New_Template2">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50800" dist="25400" dir="5400000">
              <a:srgbClr val="000000">
                <a:alpha val="50000"/>
              </a:srgbClr>
            </a:outerShdw>
          </a:effectLst>
        </a:effectStyle>
        <a:effectStyle>
          <a:effectLst>
            <a:outerShdw sx="100000" sy="100000" kx="0" ky="0" algn="b" rotWithShape="0" blurRad="50800" dist="25400" dir="5400000">
              <a:srgbClr val="000000">
                <a:alpha val="50000"/>
              </a:srgbClr>
            </a:outerShdw>
          </a:effectLst>
        </a:effectStyle>
        <a:effectStyle>
          <a:effectLst>
            <a:outerShdw sx="100000" sy="100000" kx="0" ky="0" algn="b" rotWithShape="0" blurRad="50800" dist="25400" dir="540000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outerShdw sx="100000" sy="100000" kx="0" ky="0" algn="b" rotWithShape="0" blurRad="50800" dist="25400" dir="5400000">
            <a:srgbClr val="000000">
              <a:alpha val="50000"/>
            </a:srgbClr>
          </a:outerShdw>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3000" u="none" kumimoji="0" normalizeH="0">
            <a:ln>
              <a:noFill/>
            </a:ln>
            <a:solidFill>
              <a:srgbClr val="FFFFFF"/>
            </a:solidFill>
            <a:effectLst>
              <a:outerShdw sx="100000" sy="100000" kx="0" ky="0" algn="b" rotWithShape="0" blurRad="38100" dist="12700" dir="5400000">
                <a:srgbClr val="000000">
                  <a:alpha val="80000"/>
                </a:srgbClr>
              </a:outerShdw>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3800" u="none" kumimoji="0" normalizeH="0">
            <a:ln>
              <a:noFill/>
            </a:ln>
            <a:solidFill>
              <a:srgbClr val="EBEBEB"/>
            </a:solidFill>
            <a:effectLst>
              <a:outerShdw sx="100000" sy="100000" kx="0" ky="0" algn="b" rotWithShape="0" blurRad="50800" dist="25400" dir="5400000">
                <a:srgbClr val="000000"/>
              </a:outerShdw>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